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handoutMasterIdLst>
    <p:handoutMasterId r:id="rId72"/>
  </p:handoutMasterIdLst>
  <p:sldIdLst>
    <p:sldId id="313" r:id="rId2"/>
    <p:sldId id="314" r:id="rId3"/>
    <p:sldId id="1988" r:id="rId4"/>
    <p:sldId id="1867" r:id="rId5"/>
    <p:sldId id="1989" r:id="rId6"/>
    <p:sldId id="1990" r:id="rId7"/>
    <p:sldId id="1991" r:id="rId8"/>
    <p:sldId id="1992" r:id="rId9"/>
    <p:sldId id="1993" r:id="rId10"/>
    <p:sldId id="1994" r:id="rId11"/>
    <p:sldId id="1995" r:id="rId12"/>
    <p:sldId id="1996" r:id="rId13"/>
    <p:sldId id="1997" r:id="rId14"/>
    <p:sldId id="1998" r:id="rId15"/>
    <p:sldId id="1170" r:id="rId16"/>
    <p:sldId id="259" r:id="rId17"/>
    <p:sldId id="1999" r:id="rId18"/>
    <p:sldId id="2000" r:id="rId19"/>
    <p:sldId id="2001" r:id="rId20"/>
    <p:sldId id="2002" r:id="rId21"/>
    <p:sldId id="2003" r:id="rId22"/>
    <p:sldId id="2005" r:id="rId23"/>
    <p:sldId id="2006" r:id="rId24"/>
    <p:sldId id="2007" r:id="rId25"/>
    <p:sldId id="2008" r:id="rId26"/>
    <p:sldId id="2009" r:id="rId27"/>
    <p:sldId id="2010" r:id="rId28"/>
    <p:sldId id="2012" r:id="rId29"/>
    <p:sldId id="2013" r:id="rId30"/>
    <p:sldId id="2014" r:id="rId31"/>
    <p:sldId id="2015" r:id="rId32"/>
    <p:sldId id="2016" r:id="rId33"/>
    <p:sldId id="2017" r:id="rId34"/>
    <p:sldId id="2018" r:id="rId35"/>
    <p:sldId id="2019" r:id="rId36"/>
    <p:sldId id="2020" r:id="rId37"/>
    <p:sldId id="2021" r:id="rId38"/>
    <p:sldId id="2022" r:id="rId39"/>
    <p:sldId id="2023" r:id="rId40"/>
    <p:sldId id="2024" r:id="rId41"/>
    <p:sldId id="2025" r:id="rId42"/>
    <p:sldId id="2026" r:id="rId43"/>
    <p:sldId id="2027" r:id="rId44"/>
    <p:sldId id="2028" r:id="rId45"/>
    <p:sldId id="2029" r:id="rId46"/>
    <p:sldId id="2030" r:id="rId47"/>
    <p:sldId id="2031" r:id="rId48"/>
    <p:sldId id="2034" r:id="rId49"/>
    <p:sldId id="2032" r:id="rId50"/>
    <p:sldId id="2035" r:id="rId51"/>
    <p:sldId id="2036" r:id="rId52"/>
    <p:sldId id="2037" r:id="rId53"/>
    <p:sldId id="2038" r:id="rId54"/>
    <p:sldId id="2039" r:id="rId55"/>
    <p:sldId id="2040" r:id="rId56"/>
    <p:sldId id="2041" r:id="rId57"/>
    <p:sldId id="2042" r:id="rId58"/>
    <p:sldId id="2043" r:id="rId59"/>
    <p:sldId id="2044" r:id="rId60"/>
    <p:sldId id="2045" r:id="rId61"/>
    <p:sldId id="2046" r:id="rId62"/>
    <p:sldId id="2047" r:id="rId63"/>
    <p:sldId id="2048" r:id="rId64"/>
    <p:sldId id="2050" r:id="rId65"/>
    <p:sldId id="2051" r:id="rId66"/>
    <p:sldId id="2052" r:id="rId67"/>
    <p:sldId id="2053" r:id="rId68"/>
    <p:sldId id="2054" r:id="rId69"/>
    <p:sldId id="2055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313"/>
            <p14:sldId id="314"/>
            <p14:sldId id="1988"/>
            <p14:sldId id="1867"/>
            <p14:sldId id="1989"/>
            <p14:sldId id="1990"/>
            <p14:sldId id="1991"/>
            <p14:sldId id="1992"/>
            <p14:sldId id="1993"/>
            <p14:sldId id="1994"/>
            <p14:sldId id="1995"/>
            <p14:sldId id="1996"/>
            <p14:sldId id="1997"/>
            <p14:sldId id="1998"/>
          </p14:sldIdLst>
        </p14:section>
        <p14:section name="1장" id="{C12A002C-81EB-477F-B4DE-8AA4480ED4CB}">
          <p14:sldIdLst>
            <p14:sldId id="1170"/>
            <p14:sldId id="259"/>
            <p14:sldId id="1999"/>
            <p14:sldId id="2000"/>
            <p14:sldId id="2001"/>
            <p14:sldId id="2002"/>
            <p14:sldId id="2003"/>
            <p14:sldId id="2005"/>
            <p14:sldId id="2006"/>
            <p14:sldId id="2007"/>
            <p14:sldId id="2008"/>
            <p14:sldId id="2009"/>
            <p14:sldId id="2010"/>
            <p14:sldId id="2012"/>
            <p14:sldId id="2013"/>
            <p14:sldId id="2014"/>
            <p14:sldId id="2015"/>
            <p14:sldId id="2016"/>
            <p14:sldId id="2017"/>
            <p14:sldId id="2018"/>
            <p14:sldId id="2019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2029"/>
            <p14:sldId id="2030"/>
            <p14:sldId id="2031"/>
            <p14:sldId id="2034"/>
            <p14:sldId id="2032"/>
            <p14:sldId id="2035"/>
            <p14:sldId id="2036"/>
            <p14:sldId id="2037"/>
            <p14:sldId id="2038"/>
            <p14:sldId id="2039"/>
            <p14:sldId id="2040"/>
            <p14:sldId id="2041"/>
            <p14:sldId id="2042"/>
            <p14:sldId id="2043"/>
            <p14:sldId id="2044"/>
            <p14:sldId id="2045"/>
            <p14:sldId id="2046"/>
            <p14:sldId id="2047"/>
            <p14:sldId id="2048"/>
            <p14:sldId id="2050"/>
            <p14:sldId id="2051"/>
            <p14:sldId id="2052"/>
            <p14:sldId id="2053"/>
            <p14:sldId id="2054"/>
            <p14:sldId id="205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1" autoAdjust="0"/>
    <p:restoredTop sz="98447" autoAdjust="0"/>
  </p:normalViewPr>
  <p:slideViewPr>
    <p:cSldViewPr snapToGrid="0" showGuides="1">
      <p:cViewPr varScale="1">
        <p:scale>
          <a:sx n="112" d="100"/>
          <a:sy n="112" d="100"/>
        </p:scale>
        <p:origin x="-288" y="-84"/>
      </p:cViewPr>
      <p:guideLst>
        <p:guide orient="horz" pos="2160"/>
        <p:guide orient="horz" pos="2296"/>
        <p:guide orient="horz" pos="2727"/>
        <p:guide pos="3840"/>
        <p:guide pos="3985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210"/>
    </p:cViewPr>
  </p:sorterViewPr>
  <p:notesViewPr>
    <p:cSldViewPr snapToGrid="0">
      <p:cViewPr varScale="1">
        <p:scale>
          <a:sx n="145" d="100"/>
          <a:sy n="145" d="100"/>
        </p:scale>
        <p:origin x="-47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62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grpSp>
        <p:nvGrpSpPr>
          <p:cNvPr id="103" name="그룹 102"/>
          <p:cNvGrpSpPr/>
          <p:nvPr userDrawn="1"/>
        </p:nvGrpSpPr>
        <p:grpSpPr>
          <a:xfrm>
            <a:off x="-511111" y="2594454"/>
            <a:ext cx="6101671" cy="4434641"/>
            <a:chOff x="-802887" y="2742699"/>
            <a:chExt cx="6101671" cy="4434641"/>
          </a:xfrm>
        </p:grpSpPr>
        <p:sp>
          <p:nvSpPr>
            <p:cNvPr id="7" name="Freeform 82"/>
            <p:cNvSpPr>
              <a:spLocks/>
            </p:cNvSpPr>
            <p:nvPr userDrawn="1"/>
          </p:nvSpPr>
          <p:spPr bwMode="auto">
            <a:xfrm>
              <a:off x="-802887" y="4586506"/>
              <a:ext cx="6101671" cy="2590834"/>
            </a:xfrm>
            <a:custGeom>
              <a:avLst/>
              <a:gdLst>
                <a:gd name="T0" fmla="*/ 0 w 1356"/>
                <a:gd name="T1" fmla="*/ 544 h 576"/>
                <a:gd name="T2" fmla="*/ 197 w 1356"/>
                <a:gd name="T3" fmla="*/ 0 h 576"/>
                <a:gd name="T4" fmla="*/ 1160 w 1356"/>
                <a:gd name="T5" fmla="*/ 0 h 576"/>
                <a:gd name="T6" fmla="*/ 1356 w 1356"/>
                <a:gd name="T7" fmla="*/ 544 h 576"/>
                <a:gd name="T8" fmla="*/ 787 w 1356"/>
                <a:gd name="T9" fmla="*/ 544 h 576"/>
                <a:gd name="T10" fmla="*/ 580 w 1356"/>
                <a:gd name="T11" fmla="*/ 544 h 576"/>
                <a:gd name="T12" fmla="*/ 0 w 1356"/>
                <a:gd name="T13" fmla="*/ 5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" h="576">
                  <a:moveTo>
                    <a:pt x="0" y="544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160" y="0"/>
                    <a:pt x="1160" y="0"/>
                    <a:pt x="1160" y="0"/>
                  </a:cubicBezTo>
                  <a:cubicBezTo>
                    <a:pt x="1356" y="544"/>
                    <a:pt x="1356" y="544"/>
                    <a:pt x="1356" y="544"/>
                  </a:cubicBezTo>
                  <a:cubicBezTo>
                    <a:pt x="787" y="544"/>
                    <a:pt x="787" y="544"/>
                    <a:pt x="787" y="544"/>
                  </a:cubicBezTo>
                  <a:cubicBezTo>
                    <a:pt x="624" y="576"/>
                    <a:pt x="580" y="544"/>
                    <a:pt x="580" y="544"/>
                  </a:cubicBezTo>
                  <a:lnTo>
                    <a:pt x="0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3"/>
            <p:cNvSpPr>
              <a:spLocks/>
            </p:cNvSpPr>
            <p:nvPr userDrawn="1"/>
          </p:nvSpPr>
          <p:spPr bwMode="auto">
            <a:xfrm>
              <a:off x="-605201" y="6169898"/>
              <a:ext cx="2870256" cy="754631"/>
            </a:xfrm>
            <a:custGeom>
              <a:avLst/>
              <a:gdLst>
                <a:gd name="T0" fmla="*/ 638 w 638"/>
                <a:gd name="T1" fmla="*/ 152 h 168"/>
                <a:gd name="T2" fmla="*/ 264 w 638"/>
                <a:gd name="T3" fmla="*/ 120 h 168"/>
                <a:gd name="T4" fmla="*/ 56 w 638"/>
                <a:gd name="T5" fmla="*/ 134 h 168"/>
                <a:gd name="T6" fmla="*/ 0 w 638"/>
                <a:gd name="T7" fmla="*/ 164 h 168"/>
                <a:gd name="T8" fmla="*/ 258 w 638"/>
                <a:gd name="T9" fmla="*/ 168 h 168"/>
                <a:gd name="T10" fmla="*/ 550 w 638"/>
                <a:gd name="T11" fmla="*/ 168 h 168"/>
                <a:gd name="T12" fmla="*/ 638 w 638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68">
                  <a:moveTo>
                    <a:pt x="638" y="152"/>
                  </a:moveTo>
                  <a:cubicBezTo>
                    <a:pt x="638" y="152"/>
                    <a:pt x="594" y="0"/>
                    <a:pt x="264" y="120"/>
                  </a:cubicBezTo>
                  <a:cubicBezTo>
                    <a:pt x="264" y="120"/>
                    <a:pt x="97" y="136"/>
                    <a:pt x="56" y="13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492" y="116"/>
                    <a:pt x="550" y="168"/>
                  </a:cubicBezTo>
                  <a:cubicBezTo>
                    <a:pt x="550" y="168"/>
                    <a:pt x="614" y="152"/>
                    <a:pt x="638" y="152"/>
                  </a:cubicBezTo>
                  <a:close/>
                </a:path>
              </a:pathLst>
            </a:custGeom>
            <a:solidFill>
              <a:srgbClr val="D5C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4"/>
            <p:cNvSpPr>
              <a:spLocks/>
            </p:cNvSpPr>
            <p:nvPr userDrawn="1"/>
          </p:nvSpPr>
          <p:spPr bwMode="auto">
            <a:xfrm>
              <a:off x="2255552" y="6187006"/>
              <a:ext cx="2889264" cy="737523"/>
            </a:xfrm>
            <a:custGeom>
              <a:avLst/>
              <a:gdLst>
                <a:gd name="T0" fmla="*/ 0 w 642"/>
                <a:gd name="T1" fmla="*/ 148 h 164"/>
                <a:gd name="T2" fmla="*/ 374 w 642"/>
                <a:gd name="T3" fmla="*/ 120 h 164"/>
                <a:gd name="T4" fmla="*/ 590 w 642"/>
                <a:gd name="T5" fmla="*/ 134 h 164"/>
                <a:gd name="T6" fmla="*/ 642 w 642"/>
                <a:gd name="T7" fmla="*/ 164 h 164"/>
                <a:gd name="T8" fmla="*/ 380 w 642"/>
                <a:gd name="T9" fmla="*/ 164 h 164"/>
                <a:gd name="T10" fmla="*/ 88 w 642"/>
                <a:gd name="T11" fmla="*/ 164 h 164"/>
                <a:gd name="T12" fmla="*/ 0 w 642"/>
                <a:gd name="T13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64">
                  <a:moveTo>
                    <a:pt x="0" y="148"/>
                  </a:moveTo>
                  <a:cubicBezTo>
                    <a:pt x="0" y="148"/>
                    <a:pt x="44" y="0"/>
                    <a:pt x="374" y="120"/>
                  </a:cubicBezTo>
                  <a:cubicBezTo>
                    <a:pt x="374" y="120"/>
                    <a:pt x="542" y="144"/>
                    <a:pt x="590" y="134"/>
                  </a:cubicBezTo>
                  <a:cubicBezTo>
                    <a:pt x="642" y="164"/>
                    <a:pt x="642" y="164"/>
                    <a:pt x="642" y="164"/>
                  </a:cubicBezTo>
                  <a:cubicBezTo>
                    <a:pt x="380" y="164"/>
                    <a:pt x="380" y="164"/>
                    <a:pt x="380" y="164"/>
                  </a:cubicBezTo>
                  <a:cubicBezTo>
                    <a:pt x="380" y="164"/>
                    <a:pt x="146" y="112"/>
                    <a:pt x="88" y="164"/>
                  </a:cubicBezTo>
                  <a:cubicBezTo>
                    <a:pt x="88" y="164"/>
                    <a:pt x="24" y="148"/>
                    <a:pt x="0" y="148"/>
                  </a:cubicBezTo>
                  <a:close/>
                </a:path>
              </a:pathLst>
            </a:custGeom>
            <a:solidFill>
              <a:srgbClr val="D3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5"/>
            <p:cNvSpPr>
              <a:spLocks/>
            </p:cNvSpPr>
            <p:nvPr userDrawn="1"/>
          </p:nvSpPr>
          <p:spPr bwMode="auto">
            <a:xfrm>
              <a:off x="4203905" y="4569398"/>
              <a:ext cx="940912" cy="2360833"/>
            </a:xfrm>
            <a:custGeom>
              <a:avLst/>
              <a:gdLst>
                <a:gd name="T0" fmla="*/ 0 w 209"/>
                <a:gd name="T1" fmla="*/ 0 h 525"/>
                <a:gd name="T2" fmla="*/ 159 w 209"/>
                <a:gd name="T3" fmla="*/ 495 h 525"/>
                <a:gd name="T4" fmla="*/ 209 w 209"/>
                <a:gd name="T5" fmla="*/ 525 h 525"/>
                <a:gd name="T6" fmla="*/ 40 w 209"/>
                <a:gd name="T7" fmla="*/ 21 h 525"/>
                <a:gd name="T8" fmla="*/ 0 w 20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525">
                  <a:moveTo>
                    <a:pt x="0" y="0"/>
                  </a:moveTo>
                  <a:cubicBezTo>
                    <a:pt x="159" y="495"/>
                    <a:pt x="159" y="495"/>
                    <a:pt x="159" y="495"/>
                  </a:cubicBezTo>
                  <a:cubicBezTo>
                    <a:pt x="209" y="525"/>
                    <a:pt x="209" y="525"/>
                    <a:pt x="209" y="5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17" y="11"/>
                    <a:pt x="0" y="0"/>
                  </a:cubicBezTo>
                  <a:close/>
                </a:path>
              </a:pathLst>
            </a:custGeom>
            <a:solidFill>
              <a:srgbClr val="EB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6"/>
            <p:cNvSpPr>
              <a:spLocks/>
            </p:cNvSpPr>
            <p:nvPr userDrawn="1"/>
          </p:nvSpPr>
          <p:spPr bwMode="auto">
            <a:xfrm>
              <a:off x="-610902" y="4556093"/>
              <a:ext cx="910499" cy="2351329"/>
            </a:xfrm>
            <a:custGeom>
              <a:avLst/>
              <a:gdLst>
                <a:gd name="T0" fmla="*/ 479 w 479"/>
                <a:gd name="T1" fmla="*/ 0 h 1237"/>
                <a:gd name="T2" fmla="*/ 398 w 479"/>
                <a:gd name="T3" fmla="*/ 47 h 1237"/>
                <a:gd name="T4" fmla="*/ 0 w 479"/>
                <a:gd name="T5" fmla="*/ 1237 h 1237"/>
                <a:gd name="T6" fmla="*/ 135 w 479"/>
                <a:gd name="T7" fmla="*/ 1166 h 1237"/>
                <a:gd name="T8" fmla="*/ 479 w 479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237">
                  <a:moveTo>
                    <a:pt x="479" y="0"/>
                  </a:moveTo>
                  <a:lnTo>
                    <a:pt x="398" y="47"/>
                  </a:lnTo>
                  <a:lnTo>
                    <a:pt x="0" y="1237"/>
                  </a:lnTo>
                  <a:lnTo>
                    <a:pt x="135" y="116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EBE2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7"/>
            <p:cNvSpPr>
              <a:spLocks/>
            </p:cNvSpPr>
            <p:nvPr userDrawn="1"/>
          </p:nvSpPr>
          <p:spPr bwMode="auto">
            <a:xfrm>
              <a:off x="-354291" y="4299480"/>
              <a:ext cx="2615544" cy="2558519"/>
            </a:xfrm>
            <a:custGeom>
              <a:avLst/>
              <a:gdLst>
                <a:gd name="T0" fmla="*/ 581 w 581"/>
                <a:gd name="T1" fmla="*/ 569 h 569"/>
                <a:gd name="T2" fmla="*/ 577 w 581"/>
                <a:gd name="T3" fmla="*/ 76 h 569"/>
                <a:gd name="T4" fmla="*/ 355 w 581"/>
                <a:gd name="T5" fmla="*/ 25 h 569"/>
                <a:gd name="T6" fmla="*/ 144 w 581"/>
                <a:gd name="T7" fmla="*/ 56 h 569"/>
                <a:gd name="T8" fmla="*/ 0 w 581"/>
                <a:gd name="T9" fmla="*/ 550 h 569"/>
                <a:gd name="T10" fmla="*/ 255 w 581"/>
                <a:gd name="T11" fmla="*/ 526 h 569"/>
                <a:gd name="T12" fmla="*/ 581 w 581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569">
                  <a:moveTo>
                    <a:pt x="581" y="569"/>
                  </a:moveTo>
                  <a:cubicBezTo>
                    <a:pt x="577" y="76"/>
                    <a:pt x="577" y="76"/>
                    <a:pt x="577" y="76"/>
                  </a:cubicBezTo>
                  <a:cubicBezTo>
                    <a:pt x="577" y="76"/>
                    <a:pt x="456" y="0"/>
                    <a:pt x="355" y="25"/>
                  </a:cubicBezTo>
                  <a:cubicBezTo>
                    <a:pt x="253" y="50"/>
                    <a:pt x="202" y="58"/>
                    <a:pt x="144" y="56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0"/>
                    <a:pt x="155" y="556"/>
                    <a:pt x="255" y="526"/>
                  </a:cubicBezTo>
                  <a:cubicBezTo>
                    <a:pt x="380" y="489"/>
                    <a:pt x="515" y="465"/>
                    <a:pt x="581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8"/>
            <p:cNvSpPr>
              <a:spLocks/>
            </p:cNvSpPr>
            <p:nvPr userDrawn="1"/>
          </p:nvSpPr>
          <p:spPr bwMode="auto">
            <a:xfrm>
              <a:off x="2238444" y="4411003"/>
              <a:ext cx="2685912" cy="2446997"/>
            </a:xfrm>
            <a:custGeom>
              <a:avLst/>
              <a:gdLst>
                <a:gd name="T0" fmla="*/ 4 w 598"/>
                <a:gd name="T1" fmla="*/ 569 h 569"/>
                <a:gd name="T2" fmla="*/ 0 w 598"/>
                <a:gd name="T3" fmla="*/ 76 h 569"/>
                <a:gd name="T4" fmla="*/ 224 w 598"/>
                <a:gd name="T5" fmla="*/ 25 h 569"/>
                <a:gd name="T6" fmla="*/ 436 w 598"/>
                <a:gd name="T7" fmla="*/ 56 h 569"/>
                <a:gd name="T8" fmla="*/ 598 w 598"/>
                <a:gd name="T9" fmla="*/ 554 h 569"/>
                <a:gd name="T10" fmla="*/ 324 w 598"/>
                <a:gd name="T11" fmla="*/ 526 h 569"/>
                <a:gd name="T12" fmla="*/ 4 w 598"/>
                <a:gd name="T13" fmla="*/ 569 h 569"/>
                <a:gd name="connsiteX0" fmla="*/ 67 w 9986"/>
                <a:gd name="connsiteY0" fmla="*/ 9650 h 9650"/>
                <a:gd name="connsiteX1" fmla="*/ 0 w 9986"/>
                <a:gd name="connsiteY1" fmla="*/ 986 h 9650"/>
                <a:gd name="connsiteX2" fmla="*/ 3746 w 9986"/>
                <a:gd name="connsiteY2" fmla="*/ 89 h 9650"/>
                <a:gd name="connsiteX3" fmla="*/ 7291 w 9986"/>
                <a:gd name="connsiteY3" fmla="*/ 634 h 9650"/>
                <a:gd name="connsiteX4" fmla="*/ 9986 w 9986"/>
                <a:gd name="connsiteY4" fmla="*/ 9416 h 9650"/>
                <a:gd name="connsiteX5" fmla="*/ 5418 w 9986"/>
                <a:gd name="connsiteY5" fmla="*/ 8894 h 9650"/>
                <a:gd name="connsiteX6" fmla="*/ 67 w 9986"/>
                <a:gd name="connsiteY6" fmla="*/ 9650 h 9650"/>
                <a:gd name="connsiteX0" fmla="*/ 67 w 10000"/>
                <a:gd name="connsiteY0" fmla="*/ 9911 h 9911"/>
                <a:gd name="connsiteX1" fmla="*/ 0 w 10000"/>
                <a:gd name="connsiteY1" fmla="*/ 933 h 9911"/>
                <a:gd name="connsiteX2" fmla="*/ 3751 w 10000"/>
                <a:gd name="connsiteY2" fmla="*/ 3 h 9911"/>
                <a:gd name="connsiteX3" fmla="*/ 7315 w 10000"/>
                <a:gd name="connsiteY3" fmla="*/ 630 h 9911"/>
                <a:gd name="connsiteX4" fmla="*/ 10000 w 10000"/>
                <a:gd name="connsiteY4" fmla="*/ 9669 h 9911"/>
                <a:gd name="connsiteX5" fmla="*/ 5426 w 10000"/>
                <a:gd name="connsiteY5" fmla="*/ 9128 h 9911"/>
                <a:gd name="connsiteX6" fmla="*/ 67 w 10000"/>
                <a:gd name="connsiteY6" fmla="*/ 9911 h 9911"/>
                <a:gd name="connsiteX0" fmla="*/ 67 w 10000"/>
                <a:gd name="connsiteY0" fmla="*/ 10000 h 10000"/>
                <a:gd name="connsiteX1" fmla="*/ 0 w 10000"/>
                <a:gd name="connsiteY1" fmla="*/ 941 h 10000"/>
                <a:gd name="connsiteX2" fmla="*/ 3751 w 10000"/>
                <a:gd name="connsiteY2" fmla="*/ 3 h 10000"/>
                <a:gd name="connsiteX3" fmla="*/ 7315 w 10000"/>
                <a:gd name="connsiteY3" fmla="*/ 636 h 10000"/>
                <a:gd name="connsiteX4" fmla="*/ 10000 w 10000"/>
                <a:gd name="connsiteY4" fmla="*/ 9756 h 10000"/>
                <a:gd name="connsiteX5" fmla="*/ 5426 w 10000"/>
                <a:gd name="connsiteY5" fmla="*/ 9210 h 10000"/>
                <a:gd name="connsiteX6" fmla="*/ 67 w 10000"/>
                <a:gd name="connsiteY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67" y="10000"/>
                  </a:moveTo>
                  <a:cubicBezTo>
                    <a:pt x="45" y="6980"/>
                    <a:pt x="22" y="3961"/>
                    <a:pt x="0" y="941"/>
                  </a:cubicBezTo>
                  <a:cubicBezTo>
                    <a:pt x="0" y="941"/>
                    <a:pt x="2532" y="53"/>
                    <a:pt x="3751" y="3"/>
                  </a:cubicBezTo>
                  <a:cubicBezTo>
                    <a:pt x="4970" y="-47"/>
                    <a:pt x="5764" y="812"/>
                    <a:pt x="7315" y="636"/>
                  </a:cubicBezTo>
                  <a:cubicBezTo>
                    <a:pt x="10028" y="9786"/>
                    <a:pt x="10000" y="9756"/>
                    <a:pt x="10000" y="9756"/>
                  </a:cubicBezTo>
                  <a:cubicBezTo>
                    <a:pt x="10000" y="9756"/>
                    <a:pt x="7401" y="9890"/>
                    <a:pt x="5426" y="9210"/>
                  </a:cubicBezTo>
                  <a:cubicBezTo>
                    <a:pt x="3333" y="8511"/>
                    <a:pt x="1189" y="8089"/>
                    <a:pt x="67" y="1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9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0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1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2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93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4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Freeform 95"/>
          <p:cNvSpPr>
            <a:spLocks/>
          </p:cNvSpPr>
          <p:nvPr userDrawn="1"/>
        </p:nvSpPr>
        <p:spPr bwMode="auto">
          <a:xfrm>
            <a:off x="1039553" y="1269528"/>
            <a:ext cx="1490667" cy="1190659"/>
          </a:xfrm>
          <a:custGeom>
            <a:avLst/>
            <a:gdLst>
              <a:gd name="T0" fmla="*/ 0 w 403"/>
              <a:gd name="T1" fmla="*/ 5 h 322"/>
              <a:gd name="T2" fmla="*/ 128 w 403"/>
              <a:gd name="T3" fmla="*/ 248 h 322"/>
              <a:gd name="T4" fmla="*/ 403 w 403"/>
              <a:gd name="T5" fmla="*/ 322 h 322"/>
              <a:gd name="T6" fmla="*/ 267 w 403"/>
              <a:gd name="T7" fmla="*/ 66 h 322"/>
              <a:gd name="T8" fmla="*/ 0 w 403"/>
              <a:gd name="T9" fmla="*/ 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322">
                <a:moveTo>
                  <a:pt x="0" y="5"/>
                </a:moveTo>
                <a:cubicBezTo>
                  <a:pt x="128" y="248"/>
                  <a:pt x="128" y="248"/>
                  <a:pt x="128" y="248"/>
                </a:cubicBezTo>
                <a:cubicBezTo>
                  <a:pt x="128" y="248"/>
                  <a:pt x="286" y="242"/>
                  <a:pt x="403" y="322"/>
                </a:cubicBezTo>
                <a:cubicBezTo>
                  <a:pt x="267" y="66"/>
                  <a:pt x="267" y="66"/>
                  <a:pt x="267" y="66"/>
                </a:cubicBezTo>
                <a:cubicBezTo>
                  <a:pt x="267" y="66"/>
                  <a:pt x="131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8"/>
          <p:cNvSpPr>
            <a:spLocks/>
          </p:cNvSpPr>
          <p:nvPr userDrawn="1"/>
        </p:nvSpPr>
        <p:spPr bwMode="auto">
          <a:xfrm>
            <a:off x="2556831" y="804820"/>
            <a:ext cx="549341" cy="845871"/>
          </a:xfrm>
          <a:custGeom>
            <a:avLst/>
            <a:gdLst>
              <a:gd name="T0" fmla="*/ 0 w 122"/>
              <a:gd name="T1" fmla="*/ 5 h 188"/>
              <a:gd name="T2" fmla="*/ 14 w 122"/>
              <a:gd name="T3" fmla="*/ 146 h 188"/>
              <a:gd name="T4" fmla="*/ 122 w 122"/>
              <a:gd name="T5" fmla="*/ 188 h 188"/>
              <a:gd name="T6" fmla="*/ 113 w 122"/>
              <a:gd name="T7" fmla="*/ 45 h 188"/>
              <a:gd name="T8" fmla="*/ 0 w 122"/>
              <a:gd name="T9" fmla="*/ 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88">
                <a:moveTo>
                  <a:pt x="0" y="5"/>
                </a:move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11" y="163"/>
                  <a:pt x="122" y="188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57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9"/>
          <p:cNvSpPr>
            <a:spLocks/>
          </p:cNvSpPr>
          <p:nvPr userDrawn="1"/>
        </p:nvSpPr>
        <p:spPr bwMode="auto">
          <a:xfrm>
            <a:off x="3727394" y="204731"/>
            <a:ext cx="547880" cy="730506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0" name="그룹 99"/>
          <p:cNvGrpSpPr/>
          <p:nvPr userDrawn="1"/>
        </p:nvGrpSpPr>
        <p:grpSpPr>
          <a:xfrm>
            <a:off x="10711664" y="236063"/>
            <a:ext cx="1238111" cy="203197"/>
            <a:chOff x="7910513" y="5729288"/>
            <a:chExt cx="3530600" cy="579437"/>
          </a:xfrm>
        </p:grpSpPr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9920288" y="6153150"/>
              <a:ext cx="79375" cy="117475"/>
            </a:xfrm>
            <a:custGeom>
              <a:avLst/>
              <a:gdLst>
                <a:gd name="T0" fmla="*/ 0 w 50"/>
                <a:gd name="T1" fmla="*/ 74 h 74"/>
                <a:gd name="T2" fmla="*/ 0 w 50"/>
                <a:gd name="T3" fmla="*/ 0 h 74"/>
                <a:gd name="T4" fmla="*/ 9 w 50"/>
                <a:gd name="T5" fmla="*/ 0 h 74"/>
                <a:gd name="T6" fmla="*/ 9 w 50"/>
                <a:gd name="T7" fmla="*/ 29 h 74"/>
                <a:gd name="T8" fmla="*/ 38 w 50"/>
                <a:gd name="T9" fmla="*/ 29 h 74"/>
                <a:gd name="T10" fmla="*/ 38 w 50"/>
                <a:gd name="T11" fmla="*/ 0 h 74"/>
                <a:gd name="T12" fmla="*/ 50 w 50"/>
                <a:gd name="T13" fmla="*/ 0 h 74"/>
                <a:gd name="T14" fmla="*/ 50 w 50"/>
                <a:gd name="T15" fmla="*/ 74 h 74"/>
                <a:gd name="T16" fmla="*/ 38 w 50"/>
                <a:gd name="T17" fmla="*/ 74 h 74"/>
                <a:gd name="T18" fmla="*/ 38 w 50"/>
                <a:gd name="T19" fmla="*/ 41 h 74"/>
                <a:gd name="T20" fmla="*/ 9 w 50"/>
                <a:gd name="T21" fmla="*/ 41 h 74"/>
                <a:gd name="T22" fmla="*/ 9 w 50"/>
                <a:gd name="T23" fmla="*/ 74 h 74"/>
                <a:gd name="T24" fmla="*/ 0 w 50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0" y="74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29"/>
                  </a:lnTo>
                  <a:lnTo>
                    <a:pt x="38" y="29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38" y="41"/>
                  </a:lnTo>
                  <a:lnTo>
                    <a:pt x="9" y="41"/>
                  </a:lnTo>
                  <a:lnTo>
                    <a:pt x="9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 noEditPoints="1"/>
            </p:cNvSpPr>
            <p:nvPr userDrawn="1"/>
          </p:nvSpPr>
          <p:spPr bwMode="auto">
            <a:xfrm>
              <a:off x="10018713" y="6180138"/>
              <a:ext cx="88900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8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3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2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1" y="20"/>
                    <a:pt x="13" y="20"/>
                  </a:cubicBezTo>
                  <a:cubicBezTo>
                    <a:pt x="15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 userDrawn="1"/>
          </p:nvSpPr>
          <p:spPr bwMode="auto">
            <a:xfrm>
              <a:off x="10134600" y="6180138"/>
              <a:ext cx="71437" cy="90487"/>
            </a:xfrm>
            <a:custGeom>
              <a:avLst/>
              <a:gdLst>
                <a:gd name="T0" fmla="*/ 0 w 19"/>
                <a:gd name="T1" fmla="*/ 24 h 24"/>
                <a:gd name="T2" fmla="*/ 0 w 19"/>
                <a:gd name="T3" fmla="*/ 0 h 24"/>
                <a:gd name="T4" fmla="*/ 4 w 19"/>
                <a:gd name="T5" fmla="*/ 0 h 24"/>
                <a:gd name="T6" fmla="*/ 4 w 19"/>
                <a:gd name="T7" fmla="*/ 2 h 24"/>
                <a:gd name="T8" fmla="*/ 7 w 19"/>
                <a:gd name="T9" fmla="*/ 0 h 24"/>
                <a:gd name="T10" fmla="*/ 10 w 19"/>
                <a:gd name="T11" fmla="*/ 0 h 24"/>
                <a:gd name="T12" fmla="*/ 17 w 19"/>
                <a:gd name="T13" fmla="*/ 3 h 24"/>
                <a:gd name="T14" fmla="*/ 19 w 19"/>
                <a:gd name="T15" fmla="*/ 11 h 24"/>
                <a:gd name="T16" fmla="*/ 19 w 19"/>
                <a:gd name="T17" fmla="*/ 24 h 24"/>
                <a:gd name="T18" fmla="*/ 15 w 19"/>
                <a:gd name="T19" fmla="*/ 24 h 24"/>
                <a:gd name="T20" fmla="*/ 15 w 19"/>
                <a:gd name="T21" fmla="*/ 12 h 24"/>
                <a:gd name="T22" fmla="*/ 14 w 19"/>
                <a:gd name="T23" fmla="*/ 6 h 24"/>
                <a:gd name="T24" fmla="*/ 10 w 19"/>
                <a:gd name="T25" fmla="*/ 4 h 24"/>
                <a:gd name="T26" fmla="*/ 5 w 19"/>
                <a:gd name="T27" fmla="*/ 7 h 24"/>
                <a:gd name="T28" fmla="*/ 4 w 19"/>
                <a:gd name="T29" fmla="*/ 13 h 24"/>
                <a:gd name="T30" fmla="*/ 4 w 19"/>
                <a:gd name="T31" fmla="*/ 24 h 24"/>
                <a:gd name="T32" fmla="*/ 0 w 19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4"/>
                    <a:pt x="19" y="7"/>
                    <a:pt x="19" y="1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6" y="5"/>
                    <a:pt x="5" y="7"/>
                  </a:cubicBezTo>
                  <a:cubicBezTo>
                    <a:pt x="5" y="8"/>
                    <a:pt x="4" y="10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 noEditPoints="1"/>
            </p:cNvSpPr>
            <p:nvPr userDrawn="1"/>
          </p:nvSpPr>
          <p:spPr bwMode="auto">
            <a:xfrm>
              <a:off x="10225088" y="6153150"/>
              <a:ext cx="90487" cy="120650"/>
            </a:xfrm>
            <a:custGeom>
              <a:avLst/>
              <a:gdLst>
                <a:gd name="T0" fmla="*/ 9 w 24"/>
                <a:gd name="T1" fmla="*/ 31 h 32"/>
                <a:gd name="T2" fmla="*/ 5 w 24"/>
                <a:gd name="T3" fmla="*/ 29 h 32"/>
                <a:gd name="T4" fmla="*/ 5 w 24"/>
                <a:gd name="T5" fmla="*/ 31 h 32"/>
                <a:gd name="T6" fmla="*/ 0 w 24"/>
                <a:gd name="T7" fmla="*/ 31 h 32"/>
                <a:gd name="T8" fmla="*/ 0 w 24"/>
                <a:gd name="T9" fmla="*/ 0 h 32"/>
                <a:gd name="T10" fmla="*/ 5 w 24"/>
                <a:gd name="T11" fmla="*/ 0 h 32"/>
                <a:gd name="T12" fmla="*/ 5 w 24"/>
                <a:gd name="T13" fmla="*/ 10 h 32"/>
                <a:gd name="T14" fmla="*/ 9 w 24"/>
                <a:gd name="T15" fmla="*/ 7 h 32"/>
                <a:gd name="T16" fmla="*/ 13 w 24"/>
                <a:gd name="T17" fmla="*/ 7 h 32"/>
                <a:gd name="T18" fmla="*/ 17 w 24"/>
                <a:gd name="T19" fmla="*/ 7 h 32"/>
                <a:gd name="T20" fmla="*/ 21 w 24"/>
                <a:gd name="T21" fmla="*/ 10 h 32"/>
                <a:gd name="T22" fmla="*/ 23 w 24"/>
                <a:gd name="T23" fmla="*/ 14 h 32"/>
                <a:gd name="T24" fmla="*/ 24 w 24"/>
                <a:gd name="T25" fmla="*/ 19 h 32"/>
                <a:gd name="T26" fmla="*/ 21 w 24"/>
                <a:gd name="T27" fmla="*/ 28 h 32"/>
                <a:gd name="T28" fmla="*/ 12 w 24"/>
                <a:gd name="T29" fmla="*/ 32 h 32"/>
                <a:gd name="T30" fmla="*/ 9 w 24"/>
                <a:gd name="T31" fmla="*/ 31 h 32"/>
                <a:gd name="T32" fmla="*/ 7 w 24"/>
                <a:gd name="T33" fmla="*/ 25 h 32"/>
                <a:gd name="T34" fmla="*/ 12 w 24"/>
                <a:gd name="T35" fmla="*/ 27 h 32"/>
                <a:gd name="T36" fmla="*/ 17 w 24"/>
                <a:gd name="T37" fmla="*/ 25 h 32"/>
                <a:gd name="T38" fmla="*/ 20 w 24"/>
                <a:gd name="T39" fmla="*/ 19 h 32"/>
                <a:gd name="T40" fmla="*/ 17 w 24"/>
                <a:gd name="T41" fmla="*/ 13 h 32"/>
                <a:gd name="T42" fmla="*/ 12 w 24"/>
                <a:gd name="T43" fmla="*/ 11 h 32"/>
                <a:gd name="T44" fmla="*/ 7 w 24"/>
                <a:gd name="T45" fmla="*/ 14 h 32"/>
                <a:gd name="T46" fmla="*/ 5 w 24"/>
                <a:gd name="T47" fmla="*/ 19 h 32"/>
                <a:gd name="T48" fmla="*/ 7 w 24"/>
                <a:gd name="T4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9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8" y="8"/>
                    <a:pt x="9" y="7"/>
                  </a:cubicBezTo>
                  <a:cubicBezTo>
                    <a:pt x="10" y="7"/>
                    <a:pt x="11" y="7"/>
                    <a:pt x="13" y="7"/>
                  </a:cubicBezTo>
                  <a:cubicBezTo>
                    <a:pt x="14" y="7"/>
                    <a:pt x="16" y="7"/>
                    <a:pt x="17" y="7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2" y="11"/>
                    <a:pt x="23" y="13"/>
                    <a:pt x="23" y="14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23"/>
                    <a:pt x="23" y="26"/>
                    <a:pt x="21" y="28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11" y="32"/>
                    <a:pt x="10" y="32"/>
                    <a:pt x="9" y="31"/>
                  </a:cubicBezTo>
                  <a:close/>
                  <a:moveTo>
                    <a:pt x="7" y="25"/>
                  </a:move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3"/>
                  </a:cubicBez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4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2"/>
                    <a:pt x="6" y="23"/>
                    <a:pt x="7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 noEditPoints="1"/>
            </p:cNvSpPr>
            <p:nvPr userDrawn="1"/>
          </p:nvSpPr>
          <p:spPr bwMode="auto">
            <a:xfrm>
              <a:off x="10337800" y="6153150"/>
              <a:ext cx="15875" cy="117475"/>
            </a:xfrm>
            <a:custGeom>
              <a:avLst/>
              <a:gdLst>
                <a:gd name="T0" fmla="*/ 0 w 10"/>
                <a:gd name="T1" fmla="*/ 17 h 74"/>
                <a:gd name="T2" fmla="*/ 10 w 10"/>
                <a:gd name="T3" fmla="*/ 17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17 h 74"/>
                <a:gd name="T10" fmla="*/ 0 w 10"/>
                <a:gd name="T11" fmla="*/ 10 h 74"/>
                <a:gd name="T12" fmla="*/ 0 w 10"/>
                <a:gd name="T13" fmla="*/ 0 h 74"/>
                <a:gd name="T14" fmla="*/ 10 w 10"/>
                <a:gd name="T15" fmla="*/ 0 h 74"/>
                <a:gd name="T16" fmla="*/ 10 w 10"/>
                <a:gd name="T17" fmla="*/ 10 h 74"/>
                <a:gd name="T18" fmla="*/ 0 w 10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74">
                  <a:moveTo>
                    <a:pt x="0" y="17"/>
                  </a:moveTo>
                  <a:lnTo>
                    <a:pt x="10" y="17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 userDrawn="1"/>
          </p:nvSpPr>
          <p:spPr bwMode="auto">
            <a:xfrm>
              <a:off x="10379075" y="6153150"/>
              <a:ext cx="38100" cy="117475"/>
            </a:xfrm>
            <a:custGeom>
              <a:avLst/>
              <a:gdLst>
                <a:gd name="T0" fmla="*/ 7 w 24"/>
                <a:gd name="T1" fmla="*/ 29 h 74"/>
                <a:gd name="T2" fmla="*/ 0 w 24"/>
                <a:gd name="T3" fmla="*/ 29 h 74"/>
                <a:gd name="T4" fmla="*/ 0 w 24"/>
                <a:gd name="T5" fmla="*/ 17 h 74"/>
                <a:gd name="T6" fmla="*/ 7 w 24"/>
                <a:gd name="T7" fmla="*/ 17 h 74"/>
                <a:gd name="T8" fmla="*/ 7 w 24"/>
                <a:gd name="T9" fmla="*/ 0 h 74"/>
                <a:gd name="T10" fmla="*/ 17 w 24"/>
                <a:gd name="T11" fmla="*/ 0 h 74"/>
                <a:gd name="T12" fmla="*/ 17 w 24"/>
                <a:gd name="T13" fmla="*/ 17 h 74"/>
                <a:gd name="T14" fmla="*/ 24 w 24"/>
                <a:gd name="T15" fmla="*/ 17 h 74"/>
                <a:gd name="T16" fmla="*/ 24 w 24"/>
                <a:gd name="T17" fmla="*/ 29 h 74"/>
                <a:gd name="T18" fmla="*/ 17 w 24"/>
                <a:gd name="T19" fmla="*/ 29 h 74"/>
                <a:gd name="T20" fmla="*/ 17 w 24"/>
                <a:gd name="T21" fmla="*/ 74 h 74"/>
                <a:gd name="T22" fmla="*/ 7 w 24"/>
                <a:gd name="T23" fmla="*/ 74 h 74"/>
                <a:gd name="T24" fmla="*/ 7 w 24"/>
                <a:gd name="T25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74">
                  <a:moveTo>
                    <a:pt x="7" y="29"/>
                  </a:moveTo>
                  <a:lnTo>
                    <a:pt x="0" y="29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24" y="17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74"/>
                  </a:lnTo>
                  <a:lnTo>
                    <a:pt x="7" y="74"/>
                  </a:lnTo>
                  <a:lnTo>
                    <a:pt x="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 userDrawn="1"/>
          </p:nvSpPr>
          <p:spPr bwMode="auto">
            <a:xfrm>
              <a:off x="10502900" y="6153150"/>
              <a:ext cx="117475" cy="117475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0 h 74"/>
                <a:gd name="T4" fmla="*/ 17 w 74"/>
                <a:gd name="T5" fmla="*/ 0 h 74"/>
                <a:gd name="T6" fmla="*/ 38 w 74"/>
                <a:gd name="T7" fmla="*/ 55 h 74"/>
                <a:gd name="T8" fmla="*/ 57 w 74"/>
                <a:gd name="T9" fmla="*/ 0 h 74"/>
                <a:gd name="T10" fmla="*/ 74 w 74"/>
                <a:gd name="T11" fmla="*/ 0 h 74"/>
                <a:gd name="T12" fmla="*/ 74 w 74"/>
                <a:gd name="T13" fmla="*/ 74 h 74"/>
                <a:gd name="T14" fmla="*/ 62 w 74"/>
                <a:gd name="T15" fmla="*/ 74 h 74"/>
                <a:gd name="T16" fmla="*/ 62 w 74"/>
                <a:gd name="T17" fmla="*/ 15 h 74"/>
                <a:gd name="T18" fmla="*/ 41 w 74"/>
                <a:gd name="T19" fmla="*/ 74 h 74"/>
                <a:gd name="T20" fmla="*/ 34 w 74"/>
                <a:gd name="T21" fmla="*/ 74 h 74"/>
                <a:gd name="T22" fmla="*/ 12 w 74"/>
                <a:gd name="T23" fmla="*/ 15 h 74"/>
                <a:gd name="T24" fmla="*/ 12 w 74"/>
                <a:gd name="T25" fmla="*/ 74 h 74"/>
                <a:gd name="T26" fmla="*/ 0 w 7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8" y="5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74"/>
                  </a:lnTo>
                  <a:lnTo>
                    <a:pt x="62" y="74"/>
                  </a:lnTo>
                  <a:lnTo>
                    <a:pt x="62" y="15"/>
                  </a:lnTo>
                  <a:lnTo>
                    <a:pt x="41" y="74"/>
                  </a:lnTo>
                  <a:lnTo>
                    <a:pt x="34" y="74"/>
                  </a:lnTo>
                  <a:lnTo>
                    <a:pt x="12" y="15"/>
                  </a:lnTo>
                  <a:lnTo>
                    <a:pt x="12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 noEditPoints="1"/>
            </p:cNvSpPr>
            <p:nvPr userDrawn="1"/>
          </p:nvSpPr>
          <p:spPr bwMode="auto">
            <a:xfrm>
              <a:off x="10639425" y="6176963"/>
              <a:ext cx="90487" cy="96837"/>
            </a:xfrm>
            <a:custGeom>
              <a:avLst/>
              <a:gdLst>
                <a:gd name="T0" fmla="*/ 5 w 24"/>
                <a:gd name="T1" fmla="*/ 15 h 26"/>
                <a:gd name="T2" fmla="*/ 8 w 24"/>
                <a:gd name="T3" fmla="*/ 20 h 26"/>
                <a:gd name="T4" fmla="*/ 12 w 24"/>
                <a:gd name="T5" fmla="*/ 21 h 26"/>
                <a:gd name="T6" fmla="*/ 16 w 24"/>
                <a:gd name="T7" fmla="*/ 20 h 26"/>
                <a:gd name="T8" fmla="*/ 18 w 24"/>
                <a:gd name="T9" fmla="*/ 18 h 26"/>
                <a:gd name="T10" fmla="*/ 23 w 24"/>
                <a:gd name="T11" fmla="*/ 18 h 26"/>
                <a:gd name="T12" fmla="*/ 19 w 24"/>
                <a:gd name="T13" fmla="*/ 24 h 26"/>
                <a:gd name="T14" fmla="*/ 12 w 24"/>
                <a:gd name="T15" fmla="*/ 26 h 26"/>
                <a:gd name="T16" fmla="*/ 8 w 24"/>
                <a:gd name="T17" fmla="*/ 25 h 26"/>
                <a:gd name="T18" fmla="*/ 4 w 24"/>
                <a:gd name="T19" fmla="*/ 22 h 26"/>
                <a:gd name="T20" fmla="*/ 1 w 24"/>
                <a:gd name="T21" fmla="*/ 18 h 26"/>
                <a:gd name="T22" fmla="*/ 0 w 24"/>
                <a:gd name="T23" fmla="*/ 13 h 26"/>
                <a:gd name="T24" fmla="*/ 1 w 24"/>
                <a:gd name="T25" fmla="*/ 8 h 26"/>
                <a:gd name="T26" fmla="*/ 4 w 24"/>
                <a:gd name="T27" fmla="*/ 4 h 26"/>
                <a:gd name="T28" fmla="*/ 8 w 24"/>
                <a:gd name="T29" fmla="*/ 1 h 26"/>
                <a:gd name="T30" fmla="*/ 12 w 24"/>
                <a:gd name="T31" fmla="*/ 0 h 26"/>
                <a:gd name="T32" fmla="*/ 18 w 24"/>
                <a:gd name="T33" fmla="*/ 2 h 26"/>
                <a:gd name="T34" fmla="*/ 22 w 24"/>
                <a:gd name="T35" fmla="*/ 6 h 26"/>
                <a:gd name="T36" fmla="*/ 24 w 24"/>
                <a:gd name="T37" fmla="*/ 10 h 26"/>
                <a:gd name="T38" fmla="*/ 24 w 24"/>
                <a:gd name="T39" fmla="*/ 14 h 26"/>
                <a:gd name="T40" fmla="*/ 24 w 24"/>
                <a:gd name="T41" fmla="*/ 15 h 26"/>
                <a:gd name="T42" fmla="*/ 5 w 24"/>
                <a:gd name="T43" fmla="*/ 15 h 26"/>
                <a:gd name="T44" fmla="*/ 8 w 24"/>
                <a:gd name="T45" fmla="*/ 6 h 26"/>
                <a:gd name="T46" fmla="*/ 5 w 24"/>
                <a:gd name="T47" fmla="*/ 11 h 26"/>
                <a:gd name="T48" fmla="*/ 19 w 24"/>
                <a:gd name="T49" fmla="*/ 11 h 26"/>
                <a:gd name="T50" fmla="*/ 16 w 24"/>
                <a:gd name="T51" fmla="*/ 6 h 26"/>
                <a:gd name="T52" fmla="*/ 12 w 24"/>
                <a:gd name="T53" fmla="*/ 5 h 26"/>
                <a:gd name="T54" fmla="*/ 8 w 24"/>
                <a:gd name="T5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26">
                  <a:moveTo>
                    <a:pt x="5" y="15"/>
                  </a:moveTo>
                  <a:cubicBezTo>
                    <a:pt x="6" y="17"/>
                    <a:pt x="7" y="19"/>
                    <a:pt x="8" y="20"/>
                  </a:cubicBezTo>
                  <a:cubicBezTo>
                    <a:pt x="9" y="21"/>
                    <a:pt x="11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1" y="22"/>
                    <a:pt x="19" y="24"/>
                  </a:cubicBezTo>
                  <a:cubicBezTo>
                    <a:pt x="17" y="25"/>
                    <a:pt x="15" y="26"/>
                    <a:pt x="12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2"/>
                    <a:pt x="1" y="10"/>
                    <a:pt x="1" y="8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6" y="1"/>
                    <a:pt x="18" y="2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3" y="7"/>
                    <a:pt x="23" y="8"/>
                    <a:pt x="24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" y="15"/>
                  </a:lnTo>
                  <a:close/>
                  <a:moveTo>
                    <a:pt x="8" y="6"/>
                  </a:moveTo>
                  <a:cubicBezTo>
                    <a:pt x="7" y="7"/>
                    <a:pt x="6" y="9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9"/>
                    <a:pt x="18" y="7"/>
                    <a:pt x="16" y="6"/>
                  </a:cubicBezTo>
                  <a:cubicBezTo>
                    <a:pt x="15" y="6"/>
                    <a:pt x="14" y="5"/>
                    <a:pt x="12" y="5"/>
                  </a:cubicBezTo>
                  <a:cubicBezTo>
                    <a:pt x="11" y="5"/>
                    <a:pt x="9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 noEditPoints="1"/>
            </p:cNvSpPr>
            <p:nvPr userDrawn="1"/>
          </p:nvSpPr>
          <p:spPr bwMode="auto">
            <a:xfrm>
              <a:off x="10747375" y="6153150"/>
              <a:ext cx="90487" cy="120650"/>
            </a:xfrm>
            <a:custGeom>
              <a:avLst/>
              <a:gdLst>
                <a:gd name="T0" fmla="*/ 3 w 24"/>
                <a:gd name="T1" fmla="*/ 28 h 32"/>
                <a:gd name="T2" fmla="*/ 0 w 24"/>
                <a:gd name="T3" fmla="*/ 19 h 32"/>
                <a:gd name="T4" fmla="*/ 1 w 24"/>
                <a:gd name="T5" fmla="*/ 14 h 32"/>
                <a:gd name="T6" fmla="*/ 3 w 24"/>
                <a:gd name="T7" fmla="*/ 10 h 32"/>
                <a:gd name="T8" fmla="*/ 7 w 24"/>
                <a:gd name="T9" fmla="*/ 7 h 32"/>
                <a:gd name="T10" fmla="*/ 12 w 24"/>
                <a:gd name="T11" fmla="*/ 7 h 32"/>
                <a:gd name="T12" fmla="*/ 15 w 24"/>
                <a:gd name="T13" fmla="*/ 7 h 32"/>
                <a:gd name="T14" fmla="*/ 19 w 24"/>
                <a:gd name="T15" fmla="*/ 10 h 32"/>
                <a:gd name="T16" fmla="*/ 19 w 24"/>
                <a:gd name="T17" fmla="*/ 0 h 32"/>
                <a:gd name="T18" fmla="*/ 24 w 24"/>
                <a:gd name="T19" fmla="*/ 0 h 32"/>
                <a:gd name="T20" fmla="*/ 24 w 24"/>
                <a:gd name="T21" fmla="*/ 31 h 32"/>
                <a:gd name="T22" fmla="*/ 19 w 24"/>
                <a:gd name="T23" fmla="*/ 31 h 32"/>
                <a:gd name="T24" fmla="*/ 19 w 24"/>
                <a:gd name="T25" fmla="*/ 29 h 32"/>
                <a:gd name="T26" fmla="*/ 15 w 24"/>
                <a:gd name="T27" fmla="*/ 31 h 32"/>
                <a:gd name="T28" fmla="*/ 12 w 24"/>
                <a:gd name="T29" fmla="*/ 32 h 32"/>
                <a:gd name="T30" fmla="*/ 3 w 24"/>
                <a:gd name="T31" fmla="*/ 28 h 32"/>
                <a:gd name="T32" fmla="*/ 17 w 24"/>
                <a:gd name="T33" fmla="*/ 14 h 32"/>
                <a:gd name="T34" fmla="*/ 12 w 24"/>
                <a:gd name="T35" fmla="*/ 11 h 32"/>
                <a:gd name="T36" fmla="*/ 7 w 24"/>
                <a:gd name="T37" fmla="*/ 13 h 32"/>
                <a:gd name="T38" fmla="*/ 5 w 24"/>
                <a:gd name="T39" fmla="*/ 19 h 32"/>
                <a:gd name="T40" fmla="*/ 7 w 24"/>
                <a:gd name="T41" fmla="*/ 25 h 32"/>
                <a:gd name="T42" fmla="*/ 12 w 24"/>
                <a:gd name="T43" fmla="*/ 27 h 32"/>
                <a:gd name="T44" fmla="*/ 17 w 24"/>
                <a:gd name="T45" fmla="*/ 25 h 32"/>
                <a:gd name="T46" fmla="*/ 20 w 24"/>
                <a:gd name="T47" fmla="*/ 19 h 32"/>
                <a:gd name="T48" fmla="*/ 17 w 24"/>
                <a:gd name="T4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3" y="28"/>
                  </a:moveTo>
                  <a:cubicBezTo>
                    <a:pt x="1" y="26"/>
                    <a:pt x="0" y="23"/>
                    <a:pt x="0" y="19"/>
                  </a:cubicBezTo>
                  <a:cubicBezTo>
                    <a:pt x="0" y="17"/>
                    <a:pt x="0" y="16"/>
                    <a:pt x="1" y="14"/>
                  </a:cubicBezTo>
                  <a:cubicBezTo>
                    <a:pt x="1" y="13"/>
                    <a:pt x="2" y="11"/>
                    <a:pt x="3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9" y="7"/>
                    <a:pt x="10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8"/>
                    <a:pt x="18" y="9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9" y="32"/>
                    <a:pt x="6" y="31"/>
                    <a:pt x="3" y="28"/>
                  </a:cubicBezTo>
                  <a:close/>
                  <a:moveTo>
                    <a:pt x="17" y="14"/>
                  </a:move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3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1"/>
                    <a:pt x="5" y="23"/>
                    <a:pt x="7" y="25"/>
                  </a:cubicBez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 noEditPoints="1"/>
            </p:cNvSpPr>
            <p:nvPr userDrawn="1"/>
          </p:nvSpPr>
          <p:spPr bwMode="auto">
            <a:xfrm>
              <a:off x="10861675" y="6153150"/>
              <a:ext cx="17462" cy="117475"/>
            </a:xfrm>
            <a:custGeom>
              <a:avLst/>
              <a:gdLst>
                <a:gd name="T0" fmla="*/ 0 w 11"/>
                <a:gd name="T1" fmla="*/ 17 h 74"/>
                <a:gd name="T2" fmla="*/ 11 w 11"/>
                <a:gd name="T3" fmla="*/ 17 h 74"/>
                <a:gd name="T4" fmla="*/ 11 w 11"/>
                <a:gd name="T5" fmla="*/ 74 h 74"/>
                <a:gd name="T6" fmla="*/ 0 w 11"/>
                <a:gd name="T7" fmla="*/ 74 h 74"/>
                <a:gd name="T8" fmla="*/ 0 w 11"/>
                <a:gd name="T9" fmla="*/ 17 h 74"/>
                <a:gd name="T10" fmla="*/ 0 w 11"/>
                <a:gd name="T11" fmla="*/ 10 h 74"/>
                <a:gd name="T12" fmla="*/ 0 w 11"/>
                <a:gd name="T13" fmla="*/ 0 h 74"/>
                <a:gd name="T14" fmla="*/ 11 w 11"/>
                <a:gd name="T15" fmla="*/ 0 h 74"/>
                <a:gd name="T16" fmla="*/ 11 w 11"/>
                <a:gd name="T17" fmla="*/ 10 h 74"/>
                <a:gd name="T18" fmla="*/ 0 w 11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4">
                  <a:moveTo>
                    <a:pt x="0" y="17"/>
                  </a:moveTo>
                  <a:lnTo>
                    <a:pt x="11" y="17"/>
                  </a:lnTo>
                  <a:lnTo>
                    <a:pt x="11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 noEditPoints="1"/>
            </p:cNvSpPr>
            <p:nvPr userDrawn="1"/>
          </p:nvSpPr>
          <p:spPr bwMode="auto">
            <a:xfrm>
              <a:off x="10898188" y="6180138"/>
              <a:ext cx="90487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7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2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1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4" y="4"/>
                    <a:pt x="12" y="4"/>
                  </a:cubicBez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0" y="20"/>
                    <a:pt x="13" y="20"/>
                  </a:cubicBezTo>
                  <a:cubicBezTo>
                    <a:pt x="14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11015663" y="6251575"/>
              <a:ext cx="14287" cy="41275"/>
            </a:xfrm>
            <a:custGeom>
              <a:avLst/>
              <a:gdLst>
                <a:gd name="T0" fmla="*/ 0 w 4"/>
                <a:gd name="T1" fmla="*/ 8 h 11"/>
                <a:gd name="T2" fmla="*/ 0 w 4"/>
                <a:gd name="T3" fmla="*/ 7 h 11"/>
                <a:gd name="T4" fmla="*/ 1 w 4"/>
                <a:gd name="T5" fmla="*/ 5 h 11"/>
                <a:gd name="T6" fmla="*/ 0 w 4"/>
                <a:gd name="T7" fmla="*/ 5 h 11"/>
                <a:gd name="T8" fmla="*/ 0 w 4"/>
                <a:gd name="T9" fmla="*/ 0 h 11"/>
                <a:gd name="T10" fmla="*/ 4 w 4"/>
                <a:gd name="T11" fmla="*/ 0 h 11"/>
                <a:gd name="T12" fmla="*/ 4 w 4"/>
                <a:gd name="T13" fmla="*/ 5 h 11"/>
                <a:gd name="T14" fmla="*/ 3 w 4"/>
                <a:gd name="T15" fmla="*/ 9 h 11"/>
                <a:gd name="T16" fmla="*/ 0 w 4"/>
                <a:gd name="T17" fmla="*/ 11 h 11"/>
                <a:gd name="T18" fmla="*/ 0 w 4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1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54"/>
            <p:cNvSpPr>
              <a:spLocks noChangeArrowheads="1"/>
            </p:cNvSpPr>
            <p:nvPr userDrawn="1"/>
          </p:nvSpPr>
          <p:spPr bwMode="auto">
            <a:xfrm>
              <a:off x="11106150" y="6153150"/>
              <a:ext cx="19050" cy="117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11147425" y="6180138"/>
              <a:ext cx="74612" cy="90487"/>
            </a:xfrm>
            <a:custGeom>
              <a:avLst/>
              <a:gdLst>
                <a:gd name="T0" fmla="*/ 0 w 20"/>
                <a:gd name="T1" fmla="*/ 24 h 24"/>
                <a:gd name="T2" fmla="*/ 0 w 20"/>
                <a:gd name="T3" fmla="*/ 0 h 24"/>
                <a:gd name="T4" fmla="*/ 5 w 20"/>
                <a:gd name="T5" fmla="*/ 0 h 24"/>
                <a:gd name="T6" fmla="*/ 5 w 20"/>
                <a:gd name="T7" fmla="*/ 2 h 24"/>
                <a:gd name="T8" fmla="*/ 8 w 20"/>
                <a:gd name="T9" fmla="*/ 0 h 24"/>
                <a:gd name="T10" fmla="*/ 11 w 20"/>
                <a:gd name="T11" fmla="*/ 0 h 24"/>
                <a:gd name="T12" fmla="*/ 17 w 20"/>
                <a:gd name="T13" fmla="*/ 3 h 24"/>
                <a:gd name="T14" fmla="*/ 20 w 20"/>
                <a:gd name="T15" fmla="*/ 11 h 24"/>
                <a:gd name="T16" fmla="*/ 20 w 20"/>
                <a:gd name="T17" fmla="*/ 24 h 24"/>
                <a:gd name="T18" fmla="*/ 15 w 20"/>
                <a:gd name="T19" fmla="*/ 24 h 24"/>
                <a:gd name="T20" fmla="*/ 15 w 20"/>
                <a:gd name="T21" fmla="*/ 12 h 24"/>
                <a:gd name="T22" fmla="*/ 14 w 20"/>
                <a:gd name="T23" fmla="*/ 6 h 24"/>
                <a:gd name="T24" fmla="*/ 10 w 20"/>
                <a:gd name="T25" fmla="*/ 4 h 24"/>
                <a:gd name="T26" fmla="*/ 6 w 20"/>
                <a:gd name="T27" fmla="*/ 7 h 24"/>
                <a:gd name="T28" fmla="*/ 5 w 20"/>
                <a:gd name="T29" fmla="*/ 13 h 24"/>
                <a:gd name="T30" fmla="*/ 5 w 20"/>
                <a:gd name="T31" fmla="*/ 24 h 24"/>
                <a:gd name="T32" fmla="*/ 0 w 20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9" y="4"/>
                    <a:pt x="20" y="7"/>
                    <a:pt x="20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7" y="5"/>
                    <a:pt x="6" y="7"/>
                  </a:cubicBezTo>
                  <a:cubicBezTo>
                    <a:pt x="5" y="8"/>
                    <a:pt x="5" y="10"/>
                    <a:pt x="5" y="13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11244263" y="6176963"/>
              <a:ext cx="87312" cy="96837"/>
            </a:xfrm>
            <a:custGeom>
              <a:avLst/>
              <a:gdLst>
                <a:gd name="T0" fmla="*/ 18 w 23"/>
                <a:gd name="T1" fmla="*/ 24 h 26"/>
                <a:gd name="T2" fmla="*/ 11 w 23"/>
                <a:gd name="T3" fmla="*/ 26 h 26"/>
                <a:gd name="T4" fmla="*/ 7 w 23"/>
                <a:gd name="T5" fmla="*/ 25 h 26"/>
                <a:gd name="T6" fmla="*/ 3 w 23"/>
                <a:gd name="T7" fmla="*/ 22 h 26"/>
                <a:gd name="T8" fmla="*/ 0 w 23"/>
                <a:gd name="T9" fmla="*/ 18 h 26"/>
                <a:gd name="T10" fmla="*/ 0 w 23"/>
                <a:gd name="T11" fmla="*/ 13 h 26"/>
                <a:gd name="T12" fmla="*/ 0 w 23"/>
                <a:gd name="T13" fmla="*/ 9 h 26"/>
                <a:gd name="T14" fmla="*/ 3 w 23"/>
                <a:gd name="T15" fmla="*/ 5 h 26"/>
                <a:gd name="T16" fmla="*/ 7 w 23"/>
                <a:gd name="T17" fmla="*/ 1 h 26"/>
                <a:gd name="T18" fmla="*/ 12 w 23"/>
                <a:gd name="T19" fmla="*/ 0 h 26"/>
                <a:gd name="T20" fmla="*/ 18 w 23"/>
                <a:gd name="T21" fmla="*/ 3 h 26"/>
                <a:gd name="T22" fmla="*/ 23 w 23"/>
                <a:gd name="T23" fmla="*/ 9 h 26"/>
                <a:gd name="T24" fmla="*/ 18 w 23"/>
                <a:gd name="T25" fmla="*/ 9 h 26"/>
                <a:gd name="T26" fmla="*/ 15 w 23"/>
                <a:gd name="T27" fmla="*/ 6 h 26"/>
                <a:gd name="T28" fmla="*/ 11 w 23"/>
                <a:gd name="T29" fmla="*/ 5 h 26"/>
                <a:gd name="T30" fmla="*/ 6 w 23"/>
                <a:gd name="T31" fmla="*/ 7 h 26"/>
                <a:gd name="T32" fmla="*/ 4 w 23"/>
                <a:gd name="T33" fmla="*/ 13 h 26"/>
                <a:gd name="T34" fmla="*/ 6 w 23"/>
                <a:gd name="T35" fmla="*/ 19 h 26"/>
                <a:gd name="T36" fmla="*/ 11 w 23"/>
                <a:gd name="T37" fmla="*/ 21 h 26"/>
                <a:gd name="T38" fmla="*/ 15 w 23"/>
                <a:gd name="T39" fmla="*/ 20 h 26"/>
                <a:gd name="T40" fmla="*/ 18 w 23"/>
                <a:gd name="T41" fmla="*/ 17 h 26"/>
                <a:gd name="T42" fmla="*/ 23 w 23"/>
                <a:gd name="T43" fmla="*/ 17 h 26"/>
                <a:gd name="T44" fmla="*/ 18 w 23"/>
                <a:gd name="T4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6">
                  <a:moveTo>
                    <a:pt x="18" y="24"/>
                  </a:moveTo>
                  <a:cubicBezTo>
                    <a:pt x="16" y="25"/>
                    <a:pt x="14" y="26"/>
                    <a:pt x="11" y="26"/>
                  </a:cubicBezTo>
                  <a:cubicBezTo>
                    <a:pt x="10" y="26"/>
                    <a:pt x="8" y="26"/>
                    <a:pt x="7" y="25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2" y="21"/>
                    <a:pt x="1" y="20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3"/>
                    <a:pt x="5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4"/>
                    <a:pt x="22" y="7"/>
                    <a:pt x="2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3" y="5"/>
                    <a:pt x="11" y="5"/>
                  </a:cubicBezTo>
                  <a:cubicBezTo>
                    <a:pt x="9" y="5"/>
                    <a:pt x="8" y="6"/>
                    <a:pt x="6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7"/>
                    <a:pt x="6" y="19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20"/>
                    <a:pt x="20" y="22"/>
                    <a:pt x="18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57"/>
            <p:cNvSpPr>
              <a:spLocks noChangeArrowheads="1"/>
            </p:cNvSpPr>
            <p:nvPr userDrawn="1"/>
          </p:nvSpPr>
          <p:spPr bwMode="auto">
            <a:xfrm>
              <a:off x="11353800" y="6251575"/>
              <a:ext cx="1905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9050338" y="5765800"/>
              <a:ext cx="139700" cy="358775"/>
            </a:xfrm>
            <a:custGeom>
              <a:avLst/>
              <a:gdLst>
                <a:gd name="T0" fmla="*/ 1 w 37"/>
                <a:gd name="T1" fmla="*/ 20 h 95"/>
                <a:gd name="T2" fmla="*/ 1 w 37"/>
                <a:gd name="T3" fmla="*/ 95 h 95"/>
                <a:gd name="T4" fmla="*/ 21 w 37"/>
                <a:gd name="T5" fmla="*/ 95 h 95"/>
                <a:gd name="T6" fmla="*/ 21 w 37"/>
                <a:gd name="T7" fmla="*/ 20 h 95"/>
                <a:gd name="T8" fmla="*/ 37 w 37"/>
                <a:gd name="T9" fmla="*/ 20 h 95"/>
                <a:gd name="T10" fmla="*/ 37 w 37"/>
                <a:gd name="T11" fmla="*/ 0 h 95"/>
                <a:gd name="T12" fmla="*/ 20 w 37"/>
                <a:gd name="T13" fmla="*/ 0 h 95"/>
                <a:gd name="T14" fmla="*/ 1 w 37"/>
                <a:gd name="T15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5">
                  <a:moveTo>
                    <a:pt x="1" y="20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8701088" y="6116638"/>
              <a:ext cx="428625" cy="168275"/>
            </a:xfrm>
            <a:custGeom>
              <a:avLst/>
              <a:gdLst>
                <a:gd name="T0" fmla="*/ 20 w 114"/>
                <a:gd name="T1" fmla="*/ 0 h 45"/>
                <a:gd name="T2" fmla="*/ 0 w 114"/>
                <a:gd name="T3" fmla="*/ 0 h 45"/>
                <a:gd name="T4" fmla="*/ 0 w 114"/>
                <a:gd name="T5" fmla="*/ 23 h 45"/>
                <a:gd name="T6" fmla="*/ 19 w 114"/>
                <a:gd name="T7" fmla="*/ 44 h 45"/>
                <a:gd name="T8" fmla="*/ 114 w 114"/>
                <a:gd name="T9" fmla="*/ 44 h 45"/>
                <a:gd name="T10" fmla="*/ 114 w 114"/>
                <a:gd name="T11" fmla="*/ 25 h 45"/>
                <a:gd name="T12" fmla="*/ 20 w 114"/>
                <a:gd name="T13" fmla="*/ 25 h 45"/>
                <a:gd name="T14" fmla="*/ 20 w 114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5"/>
                    <a:pt x="19" y="44"/>
                    <a:pt x="1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 userDrawn="1"/>
          </p:nvSpPr>
          <p:spPr bwMode="auto">
            <a:xfrm>
              <a:off x="8666163" y="5729288"/>
              <a:ext cx="342900" cy="368300"/>
            </a:xfrm>
            <a:custGeom>
              <a:avLst/>
              <a:gdLst>
                <a:gd name="T0" fmla="*/ 3 w 91"/>
                <a:gd name="T1" fmla="*/ 60 h 98"/>
                <a:gd name="T2" fmla="*/ 45 w 91"/>
                <a:gd name="T3" fmla="*/ 98 h 98"/>
                <a:gd name="T4" fmla="*/ 87 w 91"/>
                <a:gd name="T5" fmla="*/ 60 h 98"/>
                <a:gd name="T6" fmla="*/ 71 w 91"/>
                <a:gd name="T7" fmla="*/ 30 h 98"/>
                <a:gd name="T8" fmla="*/ 91 w 91"/>
                <a:gd name="T9" fmla="*/ 30 h 98"/>
                <a:gd name="T10" fmla="*/ 91 w 91"/>
                <a:gd name="T11" fmla="*/ 11 h 98"/>
                <a:gd name="T12" fmla="*/ 59 w 91"/>
                <a:gd name="T13" fmla="*/ 11 h 98"/>
                <a:gd name="T14" fmla="*/ 59 w 91"/>
                <a:gd name="T15" fmla="*/ 0 h 98"/>
                <a:gd name="T16" fmla="*/ 32 w 91"/>
                <a:gd name="T17" fmla="*/ 0 h 98"/>
                <a:gd name="T18" fmla="*/ 32 w 91"/>
                <a:gd name="T19" fmla="*/ 11 h 98"/>
                <a:gd name="T20" fmla="*/ 0 w 91"/>
                <a:gd name="T21" fmla="*/ 11 h 98"/>
                <a:gd name="T22" fmla="*/ 0 w 91"/>
                <a:gd name="T23" fmla="*/ 30 h 98"/>
                <a:gd name="T24" fmla="*/ 20 w 91"/>
                <a:gd name="T25" fmla="*/ 30 h 98"/>
                <a:gd name="T26" fmla="*/ 3 w 91"/>
                <a:gd name="T27" fmla="*/ 60 h 98"/>
                <a:gd name="T28" fmla="*/ 45 w 91"/>
                <a:gd name="T29" fmla="*/ 80 h 98"/>
                <a:gd name="T30" fmla="*/ 23 w 91"/>
                <a:gd name="T31" fmla="*/ 60 h 98"/>
                <a:gd name="T32" fmla="*/ 45 w 91"/>
                <a:gd name="T33" fmla="*/ 41 h 98"/>
                <a:gd name="T34" fmla="*/ 67 w 91"/>
                <a:gd name="T35" fmla="*/ 60 h 98"/>
                <a:gd name="T36" fmla="*/ 45 w 91"/>
                <a:gd name="T37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8">
                  <a:moveTo>
                    <a:pt x="3" y="60"/>
                  </a:moveTo>
                  <a:cubicBezTo>
                    <a:pt x="3" y="81"/>
                    <a:pt x="22" y="98"/>
                    <a:pt x="45" y="98"/>
                  </a:cubicBezTo>
                  <a:cubicBezTo>
                    <a:pt x="68" y="98"/>
                    <a:pt x="87" y="81"/>
                    <a:pt x="87" y="60"/>
                  </a:cubicBezTo>
                  <a:cubicBezTo>
                    <a:pt x="87" y="48"/>
                    <a:pt x="81" y="37"/>
                    <a:pt x="7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37"/>
                    <a:pt x="3" y="48"/>
                    <a:pt x="3" y="60"/>
                  </a:cubicBezTo>
                  <a:close/>
                  <a:moveTo>
                    <a:pt x="45" y="80"/>
                  </a:moveTo>
                  <a:cubicBezTo>
                    <a:pt x="33" y="80"/>
                    <a:pt x="23" y="71"/>
                    <a:pt x="23" y="60"/>
                  </a:cubicBezTo>
                  <a:cubicBezTo>
                    <a:pt x="23" y="50"/>
                    <a:pt x="33" y="41"/>
                    <a:pt x="45" y="41"/>
                  </a:cubicBezTo>
                  <a:cubicBezTo>
                    <a:pt x="57" y="41"/>
                    <a:pt x="67" y="50"/>
                    <a:pt x="67" y="60"/>
                  </a:cubicBezTo>
                  <a:cubicBezTo>
                    <a:pt x="67" y="71"/>
                    <a:pt x="57" y="80"/>
                    <a:pt x="4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 noEditPoints="1"/>
            </p:cNvSpPr>
            <p:nvPr userDrawn="1"/>
          </p:nvSpPr>
          <p:spPr bwMode="auto">
            <a:xfrm>
              <a:off x="9826625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8 w 87"/>
                <a:gd name="T7" fmla="*/ 80 h 81"/>
                <a:gd name="T8" fmla="*/ 87 w 87"/>
                <a:gd name="T9" fmla="*/ 80 h 81"/>
                <a:gd name="T10" fmla="*/ 87 w 87"/>
                <a:gd name="T11" fmla="*/ 67 h 81"/>
                <a:gd name="T12" fmla="*/ 87 w 87"/>
                <a:gd name="T13" fmla="*/ 67 h 81"/>
                <a:gd name="T14" fmla="*/ 87 w 87"/>
                <a:gd name="T15" fmla="*/ 18 h 81"/>
                <a:gd name="T16" fmla="*/ 87 w 87"/>
                <a:gd name="T17" fmla="*/ 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  <a:gd name="T24" fmla="*/ 20 w 87"/>
                <a:gd name="T25" fmla="*/ 18 h 81"/>
                <a:gd name="T26" fmla="*/ 67 w 87"/>
                <a:gd name="T27" fmla="*/ 18 h 81"/>
                <a:gd name="T28" fmla="*/ 67 w 87"/>
                <a:gd name="T29" fmla="*/ 61 h 81"/>
                <a:gd name="T30" fmla="*/ 20 w 87"/>
                <a:gd name="T31" fmla="*/ 61 h 81"/>
                <a:gd name="T32" fmla="*/ 20 w 87"/>
                <a:gd name="T33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8" y="80"/>
                    <a:pt x="1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  <a:moveTo>
                    <a:pt x="20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62"/>
            <p:cNvSpPr>
              <a:spLocks noChangeArrowheads="1"/>
            </p:cNvSpPr>
            <p:nvPr userDrawn="1"/>
          </p:nvSpPr>
          <p:spPr bwMode="auto">
            <a:xfrm>
              <a:off x="10221913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 userDrawn="1"/>
          </p:nvSpPr>
          <p:spPr bwMode="auto">
            <a:xfrm>
              <a:off x="10394950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9 w 87"/>
                <a:gd name="T7" fmla="*/ 80 h 81"/>
                <a:gd name="T8" fmla="*/ 87 w 87"/>
                <a:gd name="T9" fmla="*/ 80 h 81"/>
                <a:gd name="T10" fmla="*/ 87 w 87"/>
                <a:gd name="T11" fmla="*/ 61 h 81"/>
                <a:gd name="T12" fmla="*/ 21 w 87"/>
                <a:gd name="T13" fmla="*/ 61 h 81"/>
                <a:gd name="T14" fmla="*/ 21 w 87"/>
                <a:gd name="T15" fmla="*/ 18 h 81"/>
                <a:gd name="T16" fmla="*/ 87 w 87"/>
                <a:gd name="T17" fmla="*/ 1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9" y="80"/>
                    <a:pt x="19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4"/>
            <p:cNvSpPr>
              <a:spLocks noChangeArrowheads="1"/>
            </p:cNvSpPr>
            <p:nvPr userDrawn="1"/>
          </p:nvSpPr>
          <p:spPr bwMode="auto">
            <a:xfrm>
              <a:off x="10782300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 noEditPoints="1"/>
            </p:cNvSpPr>
            <p:nvPr userDrawn="1"/>
          </p:nvSpPr>
          <p:spPr bwMode="auto">
            <a:xfrm>
              <a:off x="9258300" y="5770563"/>
              <a:ext cx="346075" cy="280987"/>
            </a:xfrm>
            <a:custGeom>
              <a:avLst/>
              <a:gdLst>
                <a:gd name="T0" fmla="*/ 19 w 92"/>
                <a:gd name="T1" fmla="*/ 74 h 75"/>
                <a:gd name="T2" fmla="*/ 92 w 92"/>
                <a:gd name="T3" fmla="*/ 74 h 75"/>
                <a:gd name="T4" fmla="*/ 92 w 92"/>
                <a:gd name="T5" fmla="*/ 60 h 75"/>
                <a:gd name="T6" fmla="*/ 92 w 92"/>
                <a:gd name="T7" fmla="*/ 60 h 75"/>
                <a:gd name="T8" fmla="*/ 92 w 92"/>
                <a:gd name="T9" fmla="*/ 0 h 75"/>
                <a:gd name="T10" fmla="*/ 72 w 92"/>
                <a:gd name="T11" fmla="*/ 0 h 75"/>
                <a:gd name="T12" fmla="*/ 72 w 92"/>
                <a:gd name="T13" fmla="*/ 18 h 75"/>
                <a:gd name="T14" fmla="*/ 21 w 92"/>
                <a:gd name="T15" fmla="*/ 18 h 75"/>
                <a:gd name="T16" fmla="*/ 21 w 92"/>
                <a:gd name="T17" fmla="*/ 0 h 75"/>
                <a:gd name="T18" fmla="*/ 0 w 92"/>
                <a:gd name="T19" fmla="*/ 0 h 75"/>
                <a:gd name="T20" fmla="*/ 0 w 92"/>
                <a:gd name="T21" fmla="*/ 55 h 75"/>
                <a:gd name="T22" fmla="*/ 19 w 92"/>
                <a:gd name="T23" fmla="*/ 74 h 75"/>
                <a:gd name="T24" fmla="*/ 21 w 92"/>
                <a:gd name="T25" fmla="*/ 37 h 75"/>
                <a:gd name="T26" fmla="*/ 72 w 92"/>
                <a:gd name="T27" fmla="*/ 37 h 75"/>
                <a:gd name="T28" fmla="*/ 72 w 92"/>
                <a:gd name="T29" fmla="*/ 55 h 75"/>
                <a:gd name="T30" fmla="*/ 21 w 92"/>
                <a:gd name="T31" fmla="*/ 55 h 75"/>
                <a:gd name="T32" fmla="*/ 21 w 92"/>
                <a:gd name="T3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75">
                  <a:moveTo>
                    <a:pt x="19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19" y="74"/>
                    <a:pt x="19" y="74"/>
                  </a:cubicBezTo>
                  <a:close/>
                  <a:moveTo>
                    <a:pt x="21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66"/>
            <p:cNvSpPr>
              <a:spLocks noChangeArrowheads="1"/>
            </p:cNvSpPr>
            <p:nvPr userDrawn="1"/>
          </p:nvSpPr>
          <p:spPr bwMode="auto">
            <a:xfrm>
              <a:off x="9648825" y="5765800"/>
              <a:ext cx="76200" cy="309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 userDrawn="1"/>
          </p:nvSpPr>
          <p:spPr bwMode="auto">
            <a:xfrm>
              <a:off x="9272588" y="6070600"/>
              <a:ext cx="477837" cy="238125"/>
            </a:xfrm>
            <a:custGeom>
              <a:avLst/>
              <a:gdLst>
                <a:gd name="T0" fmla="*/ 120 w 127"/>
                <a:gd name="T1" fmla="*/ 30 h 63"/>
                <a:gd name="T2" fmla="*/ 120 w 127"/>
                <a:gd name="T3" fmla="*/ 11 h 63"/>
                <a:gd name="T4" fmla="*/ 77 w 127"/>
                <a:gd name="T5" fmla="*/ 11 h 63"/>
                <a:gd name="T6" fmla="*/ 77 w 127"/>
                <a:gd name="T7" fmla="*/ 0 h 63"/>
                <a:gd name="T8" fmla="*/ 50 w 127"/>
                <a:gd name="T9" fmla="*/ 0 h 63"/>
                <a:gd name="T10" fmla="*/ 50 w 127"/>
                <a:gd name="T11" fmla="*/ 11 h 63"/>
                <a:gd name="T12" fmla="*/ 7 w 127"/>
                <a:gd name="T13" fmla="*/ 11 h 63"/>
                <a:gd name="T14" fmla="*/ 7 w 127"/>
                <a:gd name="T15" fmla="*/ 30 h 63"/>
                <a:gd name="T16" fmla="*/ 40 w 127"/>
                <a:gd name="T17" fmla="*/ 30 h 63"/>
                <a:gd name="T18" fmla="*/ 0 w 127"/>
                <a:gd name="T19" fmla="*/ 49 h 63"/>
                <a:gd name="T20" fmla="*/ 20 w 127"/>
                <a:gd name="T21" fmla="*/ 62 h 63"/>
                <a:gd name="T22" fmla="*/ 64 w 127"/>
                <a:gd name="T23" fmla="*/ 39 h 63"/>
                <a:gd name="T24" fmla="*/ 64 w 127"/>
                <a:gd name="T25" fmla="*/ 39 h 63"/>
                <a:gd name="T26" fmla="*/ 64 w 127"/>
                <a:gd name="T27" fmla="*/ 39 h 63"/>
                <a:gd name="T28" fmla="*/ 64 w 127"/>
                <a:gd name="T29" fmla="*/ 39 h 63"/>
                <a:gd name="T30" fmla="*/ 64 w 127"/>
                <a:gd name="T31" fmla="*/ 39 h 63"/>
                <a:gd name="T32" fmla="*/ 107 w 127"/>
                <a:gd name="T33" fmla="*/ 62 h 63"/>
                <a:gd name="T34" fmla="*/ 127 w 127"/>
                <a:gd name="T35" fmla="*/ 49 h 63"/>
                <a:gd name="T36" fmla="*/ 87 w 127"/>
                <a:gd name="T37" fmla="*/ 30 h 63"/>
                <a:gd name="T38" fmla="*/ 120 w 127"/>
                <a:gd name="T3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63">
                  <a:moveTo>
                    <a:pt x="120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2" y="36"/>
                    <a:pt x="16" y="45"/>
                    <a:pt x="0" y="49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37" y="6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90" y="63"/>
                    <a:pt x="107" y="62"/>
                    <a:pt x="107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11" y="45"/>
                    <a:pt x="95" y="36"/>
                    <a:pt x="87" y="30"/>
                  </a:cubicBezTo>
                  <a:lnTo>
                    <a:pt x="12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 noEditPoints="1"/>
            </p:cNvSpPr>
            <p:nvPr userDrawn="1"/>
          </p:nvSpPr>
          <p:spPr bwMode="auto">
            <a:xfrm>
              <a:off x="10944225" y="5762625"/>
              <a:ext cx="349250" cy="331787"/>
            </a:xfrm>
            <a:custGeom>
              <a:avLst/>
              <a:gdLst>
                <a:gd name="T0" fmla="*/ 49 w 93"/>
                <a:gd name="T1" fmla="*/ 0 h 88"/>
                <a:gd name="T2" fmla="*/ 47 w 93"/>
                <a:gd name="T3" fmla="*/ 0 h 88"/>
                <a:gd name="T4" fmla="*/ 44 w 93"/>
                <a:gd name="T5" fmla="*/ 0 h 88"/>
                <a:gd name="T6" fmla="*/ 0 w 93"/>
                <a:gd name="T7" fmla="*/ 44 h 88"/>
                <a:gd name="T8" fmla="*/ 44 w 93"/>
                <a:gd name="T9" fmla="*/ 88 h 88"/>
                <a:gd name="T10" fmla="*/ 44 w 93"/>
                <a:gd name="T11" fmla="*/ 88 h 88"/>
                <a:gd name="T12" fmla="*/ 46 w 93"/>
                <a:gd name="T13" fmla="*/ 88 h 88"/>
                <a:gd name="T14" fmla="*/ 48 w 93"/>
                <a:gd name="T15" fmla="*/ 88 h 88"/>
                <a:gd name="T16" fmla="*/ 48 w 93"/>
                <a:gd name="T17" fmla="*/ 88 h 88"/>
                <a:gd name="T18" fmla="*/ 48 w 93"/>
                <a:gd name="T19" fmla="*/ 88 h 88"/>
                <a:gd name="T20" fmla="*/ 48 w 93"/>
                <a:gd name="T21" fmla="*/ 88 h 88"/>
                <a:gd name="T22" fmla="*/ 93 w 93"/>
                <a:gd name="T23" fmla="*/ 44 h 88"/>
                <a:gd name="T24" fmla="*/ 49 w 93"/>
                <a:gd name="T25" fmla="*/ 0 h 88"/>
                <a:gd name="T26" fmla="*/ 46 w 93"/>
                <a:gd name="T27" fmla="*/ 68 h 88"/>
                <a:gd name="T28" fmla="*/ 24 w 93"/>
                <a:gd name="T29" fmla="*/ 44 h 88"/>
                <a:gd name="T30" fmla="*/ 46 w 93"/>
                <a:gd name="T31" fmla="*/ 20 h 88"/>
                <a:gd name="T32" fmla="*/ 69 w 93"/>
                <a:gd name="T33" fmla="*/ 44 h 88"/>
                <a:gd name="T34" fmla="*/ 46 w 93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88">
                  <a:moveTo>
                    <a:pt x="49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6" y="88"/>
                  </a:cubicBezTo>
                  <a:cubicBezTo>
                    <a:pt x="47" y="88"/>
                    <a:pt x="47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3" y="88"/>
                    <a:pt x="93" y="68"/>
                    <a:pt x="93" y="44"/>
                  </a:cubicBezTo>
                  <a:cubicBezTo>
                    <a:pt x="93" y="20"/>
                    <a:pt x="74" y="1"/>
                    <a:pt x="49" y="0"/>
                  </a:cubicBezTo>
                  <a:close/>
                  <a:moveTo>
                    <a:pt x="46" y="68"/>
                  </a:moveTo>
                  <a:cubicBezTo>
                    <a:pt x="34" y="68"/>
                    <a:pt x="24" y="57"/>
                    <a:pt x="24" y="44"/>
                  </a:cubicBezTo>
                  <a:cubicBezTo>
                    <a:pt x="24" y="30"/>
                    <a:pt x="34" y="20"/>
                    <a:pt x="46" y="20"/>
                  </a:cubicBezTo>
                  <a:cubicBezTo>
                    <a:pt x="59" y="20"/>
                    <a:pt x="69" y="30"/>
                    <a:pt x="69" y="44"/>
                  </a:cubicBezTo>
                  <a:cubicBezTo>
                    <a:pt x="69" y="57"/>
                    <a:pt x="59" y="68"/>
                    <a:pt x="46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 userDrawn="1"/>
          </p:nvSpPr>
          <p:spPr bwMode="auto">
            <a:xfrm>
              <a:off x="11301413" y="5765800"/>
              <a:ext cx="139700" cy="334962"/>
            </a:xfrm>
            <a:custGeom>
              <a:avLst/>
              <a:gdLst>
                <a:gd name="T0" fmla="*/ 15 w 37"/>
                <a:gd name="T1" fmla="*/ 89 h 89"/>
                <a:gd name="T2" fmla="*/ 36 w 37"/>
                <a:gd name="T3" fmla="*/ 89 h 89"/>
                <a:gd name="T4" fmla="*/ 36 w 37"/>
                <a:gd name="T5" fmla="*/ 20 h 89"/>
                <a:gd name="T6" fmla="*/ 16 w 37"/>
                <a:gd name="T7" fmla="*/ 0 h 89"/>
                <a:gd name="T8" fmla="*/ 0 w 37"/>
                <a:gd name="T9" fmla="*/ 0 h 89"/>
                <a:gd name="T10" fmla="*/ 0 w 37"/>
                <a:gd name="T11" fmla="*/ 20 h 89"/>
                <a:gd name="T12" fmla="*/ 15 w 37"/>
                <a:gd name="T13" fmla="*/ 20 h 89"/>
                <a:gd name="T14" fmla="*/ 15 w 37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9">
                  <a:moveTo>
                    <a:pt x="15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15" y="20"/>
                    <a:pt x="15" y="20"/>
                  </a:cubicBezTo>
                  <a:lnTo>
                    <a:pt x="15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 userDrawn="1"/>
          </p:nvSpPr>
          <p:spPr bwMode="auto">
            <a:xfrm>
              <a:off x="8226425" y="6040438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 userDrawn="1"/>
          </p:nvSpPr>
          <p:spPr bwMode="auto">
            <a:xfrm>
              <a:off x="8226425" y="5770563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Line 72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Line 73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Line 74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Line 75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 userDrawn="1"/>
          </p:nvSpPr>
          <p:spPr bwMode="auto">
            <a:xfrm>
              <a:off x="8075613" y="5759450"/>
              <a:ext cx="123825" cy="519112"/>
            </a:xfrm>
            <a:custGeom>
              <a:avLst/>
              <a:gdLst>
                <a:gd name="T0" fmla="*/ 0 w 33"/>
                <a:gd name="T1" fmla="*/ 15 h 138"/>
                <a:gd name="T2" fmla="*/ 16 w 33"/>
                <a:gd name="T3" fmla="*/ 0 h 138"/>
                <a:gd name="T4" fmla="*/ 33 w 33"/>
                <a:gd name="T5" fmla="*/ 15 h 138"/>
                <a:gd name="T6" fmla="*/ 33 w 33"/>
                <a:gd name="T7" fmla="*/ 15 h 138"/>
                <a:gd name="T8" fmla="*/ 33 w 33"/>
                <a:gd name="T9" fmla="*/ 138 h 138"/>
                <a:gd name="T10" fmla="*/ 0 w 33"/>
                <a:gd name="T11" fmla="*/ 138 h 138"/>
                <a:gd name="T12" fmla="*/ 0 w 33"/>
                <a:gd name="T13" fmla="*/ 83 h 138"/>
                <a:gd name="T14" fmla="*/ 9 w 33"/>
                <a:gd name="T15" fmla="*/ 70 h 138"/>
                <a:gd name="T16" fmla="*/ 0 w 33"/>
                <a:gd name="T17" fmla="*/ 57 h 138"/>
                <a:gd name="T18" fmla="*/ 0 w 33"/>
                <a:gd name="T1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8">
                  <a:moveTo>
                    <a:pt x="0" y="15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1"/>
                    <a:pt x="9" y="76"/>
                    <a:pt x="9" y="70"/>
                  </a:cubicBezTo>
                  <a:cubicBezTo>
                    <a:pt x="9" y="64"/>
                    <a:pt x="5" y="59"/>
                    <a:pt x="0" y="57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 userDrawn="1"/>
          </p:nvSpPr>
          <p:spPr bwMode="auto">
            <a:xfrm>
              <a:off x="7910513" y="5759450"/>
              <a:ext cx="120650" cy="519112"/>
            </a:xfrm>
            <a:custGeom>
              <a:avLst/>
              <a:gdLst>
                <a:gd name="T0" fmla="*/ 32 w 32"/>
                <a:gd name="T1" fmla="*/ 15 h 138"/>
                <a:gd name="T2" fmla="*/ 32 w 32"/>
                <a:gd name="T3" fmla="*/ 57 h 138"/>
                <a:gd name="T4" fmla="*/ 24 w 32"/>
                <a:gd name="T5" fmla="*/ 70 h 138"/>
                <a:gd name="T6" fmla="*/ 32 w 32"/>
                <a:gd name="T7" fmla="*/ 83 h 138"/>
                <a:gd name="T8" fmla="*/ 32 w 32"/>
                <a:gd name="T9" fmla="*/ 138 h 138"/>
                <a:gd name="T10" fmla="*/ 0 w 32"/>
                <a:gd name="T11" fmla="*/ 138 h 138"/>
                <a:gd name="T12" fmla="*/ 0 w 32"/>
                <a:gd name="T13" fmla="*/ 15 h 138"/>
                <a:gd name="T14" fmla="*/ 16 w 32"/>
                <a:gd name="T15" fmla="*/ 0 h 138"/>
                <a:gd name="T16" fmla="*/ 32 w 32"/>
                <a:gd name="T17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8">
                  <a:moveTo>
                    <a:pt x="32" y="15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27" y="59"/>
                    <a:pt x="24" y="64"/>
                    <a:pt x="24" y="70"/>
                  </a:cubicBezTo>
                  <a:cubicBezTo>
                    <a:pt x="24" y="76"/>
                    <a:pt x="27" y="81"/>
                    <a:pt x="32" y="83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78"/>
            <p:cNvSpPr>
              <a:spLocks noChangeArrowheads="1"/>
            </p:cNvSpPr>
            <p:nvPr userDrawn="1"/>
          </p:nvSpPr>
          <p:spPr bwMode="auto">
            <a:xfrm>
              <a:off x="8001000" y="5965825"/>
              <a:ext cx="109537" cy="109537"/>
            </a:xfrm>
            <a:prstGeom prst="ellipse">
              <a:avLst/>
            </a:pr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Freeform 99"/>
          <p:cNvSpPr>
            <a:spLocks/>
          </p:cNvSpPr>
          <p:nvPr userDrawn="1"/>
        </p:nvSpPr>
        <p:spPr bwMode="auto">
          <a:xfrm flipV="1">
            <a:off x="4953897" y="1017660"/>
            <a:ext cx="380103" cy="506804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Freeform 99"/>
          <p:cNvSpPr>
            <a:spLocks/>
          </p:cNvSpPr>
          <p:nvPr userDrawn="1"/>
        </p:nvSpPr>
        <p:spPr bwMode="auto">
          <a:xfrm flipH="1" flipV="1">
            <a:off x="6133012" y="289815"/>
            <a:ext cx="229688" cy="306250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-186531" y="1085331"/>
            <a:ext cx="5707062" cy="5632571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4465269"/>
              </a:avLst>
            </a:prstTxWarp>
            <a:spAutoFit/>
          </a:bodyPr>
          <a:lstStyle/>
          <a:p>
            <a:r>
              <a:rPr lang="en-US" altLang="ko-KR" sz="440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4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4441508" y="2089008"/>
            <a:ext cx="7776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62212 w 4265613"/>
              <a:gd name="connsiteY0" fmla="*/ 2741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62212 w 4265613"/>
              <a:gd name="connsiteY4" fmla="*/ 274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62212" y="2741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62212" y="2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막힌 원호 9"/>
          <p:cNvSpPr/>
          <p:nvPr userDrawn="1"/>
        </p:nvSpPr>
        <p:spPr>
          <a:xfrm>
            <a:off x="-93436" y="133712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막힌 원호 14"/>
          <p:cNvSpPr/>
          <p:nvPr userDrawn="1"/>
        </p:nvSpPr>
        <p:spPr>
          <a:xfrm rot="21336724">
            <a:off x="-999" y="1549308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5" y="4233776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5" y="5283087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막힌 원호 12"/>
          <p:cNvSpPr/>
          <p:nvPr userDrawn="1"/>
        </p:nvSpPr>
        <p:spPr>
          <a:xfrm>
            <a:off x="-2760436" y="318497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8"/>
          <p:cNvSpPr/>
          <p:nvPr userDrawn="1"/>
        </p:nvSpPr>
        <p:spPr>
          <a:xfrm>
            <a:off x="1776889" y="3936858"/>
            <a:ext cx="10440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44032 w 4265613"/>
              <a:gd name="connsiteY0" fmla="*/ 2739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44032 w 4265613"/>
              <a:gd name="connsiteY4" fmla="*/ 2739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44032" y="2739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44032" y="27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/>
          <p:cNvSpPr/>
          <p:nvPr userDrawn="1"/>
        </p:nvSpPr>
        <p:spPr>
          <a:xfrm rot="21336724">
            <a:off x="-2629899" y="3373571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3775" y="2936009"/>
            <a:ext cx="9667875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3122" y="98525"/>
            <a:ext cx="9753600" cy="59093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입력</a:t>
            </a:r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3528275" y="-114300"/>
            <a:ext cx="14977325" cy="5520872"/>
            <a:chOff x="-2760436" y="3184978"/>
            <a:chExt cx="14977325" cy="5520872"/>
          </a:xfrm>
        </p:grpSpPr>
        <p:sp>
          <p:nvSpPr>
            <p:cNvPr id="9" name="막힌 원호 8"/>
            <p:cNvSpPr/>
            <p:nvPr userDrawn="1"/>
          </p:nvSpPr>
          <p:spPr>
            <a:xfrm>
              <a:off x="-2760436" y="3184978"/>
              <a:ext cx="5520872" cy="5520872"/>
            </a:xfrm>
            <a:prstGeom prst="blockArc">
              <a:avLst>
                <a:gd name="adj1" fmla="val 13656860"/>
                <a:gd name="adj2" fmla="val 18792685"/>
                <a:gd name="adj3" fmla="val 29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8"/>
            <p:cNvSpPr/>
            <p:nvPr userDrawn="1"/>
          </p:nvSpPr>
          <p:spPr>
            <a:xfrm>
              <a:off x="1776889" y="3936858"/>
              <a:ext cx="10440000" cy="121419"/>
            </a:xfrm>
            <a:custGeom>
              <a:avLst/>
              <a:gdLst>
                <a:gd name="connsiteX0" fmla="*/ 0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0 w 4184650"/>
                <a:gd name="connsiteY4" fmla="*/ 0 h 139700"/>
                <a:gd name="connsiteX0" fmla="*/ 4762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4762 w 4184650"/>
                <a:gd name="connsiteY4" fmla="*/ 0 h 139700"/>
                <a:gd name="connsiteX0" fmla="*/ 85725 w 4265613"/>
                <a:gd name="connsiteY0" fmla="*/ 0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85725 w 4265613"/>
                <a:gd name="connsiteY4" fmla="*/ 0 h 139700"/>
                <a:gd name="connsiteX0" fmla="*/ 44032 w 4265613"/>
                <a:gd name="connsiteY0" fmla="*/ 2739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44032 w 4265613"/>
                <a:gd name="connsiteY4" fmla="*/ 2739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613" h="139700">
                  <a:moveTo>
                    <a:pt x="44032" y="2739"/>
                  </a:moveTo>
                  <a:lnTo>
                    <a:pt x="4265613" y="0"/>
                  </a:lnTo>
                  <a:lnTo>
                    <a:pt x="4265613" y="139700"/>
                  </a:lnTo>
                  <a:lnTo>
                    <a:pt x="0" y="134937"/>
                  </a:lnTo>
                  <a:lnTo>
                    <a:pt x="44032" y="2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막힌 원호 11"/>
          <p:cNvSpPr/>
          <p:nvPr userDrawn="1"/>
        </p:nvSpPr>
        <p:spPr>
          <a:xfrm rot="21336724">
            <a:off x="-3411989" y="128510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2021-01-11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11"/>
          <p:cNvSpPr>
            <a:spLocks noGrp="1"/>
          </p:cNvSpPr>
          <p:nvPr>
            <p:ph type="ctrTitle"/>
          </p:nvPr>
        </p:nvSpPr>
        <p:spPr>
          <a:xfrm>
            <a:off x="5930900" y="3058262"/>
            <a:ext cx="5573091" cy="1477328"/>
          </a:xfrm>
        </p:spPr>
        <p:txBody>
          <a:bodyPr/>
          <a:lstStyle/>
          <a:p>
            <a:pPr algn="r"/>
            <a:r>
              <a:rPr lang="en-US" altLang="ko-KR" sz="3000" dirty="0"/>
              <a:t>Chapter 02</a:t>
            </a:r>
            <a:br>
              <a:rPr lang="en-US" altLang="ko-KR" sz="3000" dirty="0"/>
            </a:br>
            <a:r>
              <a:rPr lang="ko-KR" altLang="en-US" sz="3000" dirty="0"/>
              <a:t>이것만 알면 포토샵 완전 정복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>
          <a:xfrm>
            <a:off x="3683000" y="2411931"/>
            <a:ext cx="8113091" cy="646331"/>
          </a:xfrm>
        </p:spPr>
        <p:txBody>
          <a:bodyPr/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일러스트레이터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11"/>
          <p:cNvSpPr txBox="1">
            <a:spLocks/>
          </p:cNvSpPr>
          <p:nvPr/>
        </p:nvSpPr>
        <p:spPr>
          <a:xfrm>
            <a:off x="6592065" y="6026629"/>
            <a:ext cx="5204026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문서는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 서체로 작성되었습니다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서체가 없는 경우 글꼴 누락이 있을 수 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21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4892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08. </a:t>
            </a:r>
            <a:r>
              <a:rPr lang="ko-KR" altLang="ko-KR" sz="2600" b="1" dirty="0" err="1">
                <a:solidFill>
                  <a:schemeClr val="accent2"/>
                </a:solidFill>
              </a:rPr>
              <a:t>리터칭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보정하기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원하는 대로 이미지 보정하기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뿌옇게 하거나 선명하게</a:t>
            </a:r>
            <a:r>
              <a:rPr lang="en-US" altLang="ko-KR" sz="2400" dirty="0"/>
              <a:t>, </a:t>
            </a:r>
            <a:r>
              <a:rPr lang="ko-KR" altLang="ko-KR" sz="2400" dirty="0"/>
              <a:t>매끈하게 보정하는 </a:t>
            </a:r>
            <a:r>
              <a:rPr lang="ko-KR" altLang="ko-KR" sz="2400" dirty="0" err="1"/>
              <a:t>블러</a:t>
            </a:r>
            <a:r>
              <a:rPr lang="ko-KR" altLang="ko-KR" sz="2400" dirty="0"/>
              <a:t> 도구</a:t>
            </a:r>
            <a:r>
              <a:rPr lang="en-US" altLang="ko-KR" sz="2400" dirty="0"/>
              <a:t>, </a:t>
            </a:r>
            <a:r>
              <a:rPr lang="ko-KR" altLang="ko-KR" sz="2400" dirty="0"/>
              <a:t>샤픈 도구</a:t>
            </a:r>
            <a:r>
              <a:rPr lang="en-US" altLang="ko-KR" sz="2400" dirty="0"/>
              <a:t>, </a:t>
            </a:r>
            <a:r>
              <a:rPr lang="ko-KR" altLang="ko-KR" sz="2400" dirty="0" err="1"/>
              <a:t>스머지</a:t>
            </a:r>
            <a:r>
              <a:rPr lang="ko-KR" altLang="ko-KR" sz="2400" dirty="0"/>
              <a:t> </a:t>
            </a:r>
            <a:r>
              <a:rPr lang="ko-KR" altLang="ko-KR" sz="2400" dirty="0" smtClean="0"/>
              <a:t>도구</a:t>
            </a:r>
            <a:endParaRPr lang="ko-KR" altLang="ko-KR" sz="2400" dirty="0"/>
          </a:p>
          <a:p>
            <a:r>
              <a:rPr lang="ko-KR" altLang="ko-KR" sz="2400" dirty="0" err="1"/>
              <a:t>블러</a:t>
            </a:r>
            <a:r>
              <a:rPr lang="en-US" altLang="ko-KR" sz="2400" dirty="0"/>
              <a:t>/</a:t>
            </a:r>
            <a:r>
              <a:rPr lang="ko-KR" altLang="ko-KR" sz="2400" dirty="0"/>
              <a:t>샤픈</a:t>
            </a:r>
            <a:r>
              <a:rPr lang="en-US" altLang="ko-KR" sz="2400" dirty="0"/>
              <a:t>/</a:t>
            </a:r>
            <a:r>
              <a:rPr lang="ko-KR" altLang="ko-KR" sz="2400" dirty="0" err="1"/>
              <a:t>스머지</a:t>
            </a:r>
            <a:r>
              <a:rPr lang="ko-KR" altLang="ko-KR" sz="2400" dirty="0"/>
              <a:t> 도구 </a:t>
            </a:r>
            <a:r>
              <a:rPr lang="ko-KR" altLang="ko-KR" sz="2400" dirty="0" err="1"/>
              <a:t>옵션바</a:t>
            </a:r>
            <a:r>
              <a:rPr lang="ko-KR" altLang="ko-KR" sz="2400" dirty="0"/>
              <a:t> 완전 정복</a:t>
            </a:r>
          </a:p>
          <a:p>
            <a:r>
              <a:rPr lang="ko-KR" altLang="ko-KR" sz="2400" dirty="0"/>
              <a:t>어둡거나 밝게</a:t>
            </a:r>
            <a:r>
              <a:rPr lang="en-US" altLang="ko-KR" sz="2400" dirty="0"/>
              <a:t>, </a:t>
            </a:r>
            <a:r>
              <a:rPr lang="ko-KR" altLang="ko-KR" sz="2400" dirty="0"/>
              <a:t>명도와 채도를 조절하는 </a:t>
            </a:r>
            <a:r>
              <a:rPr lang="ko-KR" altLang="ko-KR" sz="2400" dirty="0" err="1"/>
              <a:t>닷지</a:t>
            </a:r>
            <a:r>
              <a:rPr lang="ko-KR" altLang="ko-KR" sz="2400" dirty="0"/>
              <a:t> 도구</a:t>
            </a:r>
            <a:r>
              <a:rPr lang="en-US" altLang="ko-KR" sz="2400" dirty="0"/>
              <a:t>, </a:t>
            </a:r>
            <a:r>
              <a:rPr lang="ko-KR" altLang="ko-KR" sz="2400" dirty="0"/>
              <a:t>번 도구</a:t>
            </a:r>
            <a:r>
              <a:rPr lang="en-US" altLang="ko-KR" sz="2400" dirty="0"/>
              <a:t>, </a:t>
            </a:r>
            <a:r>
              <a:rPr lang="ko-KR" altLang="ko-KR" sz="2400" dirty="0"/>
              <a:t>스펀지 도구</a:t>
            </a:r>
          </a:p>
          <a:p>
            <a:r>
              <a:rPr lang="ko-KR" altLang="ko-KR" sz="2400" dirty="0" err="1"/>
              <a:t>닷지</a:t>
            </a:r>
            <a:r>
              <a:rPr lang="en-US" altLang="ko-KR" sz="2400" dirty="0"/>
              <a:t>/</a:t>
            </a:r>
            <a:r>
              <a:rPr lang="ko-KR" altLang="ko-KR" sz="2400" dirty="0"/>
              <a:t>번</a:t>
            </a:r>
            <a:r>
              <a:rPr lang="en-US" altLang="ko-KR" sz="2400" dirty="0"/>
              <a:t>/</a:t>
            </a:r>
            <a:r>
              <a:rPr lang="ko-KR" altLang="ko-KR" sz="2400" dirty="0"/>
              <a:t>스펀지 도구 </a:t>
            </a:r>
            <a:r>
              <a:rPr lang="ko-KR" altLang="ko-KR" sz="2400" dirty="0" err="1"/>
              <a:t>옵션바</a:t>
            </a:r>
            <a:r>
              <a:rPr lang="ko-KR" altLang="ko-KR" sz="2400" dirty="0"/>
              <a:t> 완전 정복</a:t>
            </a:r>
          </a:p>
          <a:p>
            <a:r>
              <a:rPr lang="ko-KR" altLang="ko-KR" sz="2400" dirty="0"/>
              <a:t>잡티를 제거하고 </a:t>
            </a:r>
            <a:r>
              <a:rPr lang="ko-KR" altLang="ko-KR" sz="2400" dirty="0" err="1"/>
              <a:t>깨긋하게</a:t>
            </a:r>
            <a:r>
              <a:rPr lang="ko-KR" altLang="ko-KR" sz="2400" dirty="0"/>
              <a:t> 복원하는 복구 브러시 도구</a:t>
            </a:r>
          </a:p>
          <a:p>
            <a:r>
              <a:rPr lang="ko-KR" altLang="ko-KR" sz="2400" dirty="0" err="1"/>
              <a:t>스팟</a:t>
            </a:r>
            <a:r>
              <a:rPr lang="ko-KR" altLang="ko-KR" sz="2400" dirty="0"/>
              <a:t> 복구 브러시</a:t>
            </a:r>
            <a:r>
              <a:rPr lang="en-US" altLang="ko-KR" sz="2400" dirty="0"/>
              <a:t>/</a:t>
            </a:r>
            <a:r>
              <a:rPr lang="ko-KR" altLang="ko-KR" sz="2400" dirty="0"/>
              <a:t>복구 브러시 도구 </a:t>
            </a:r>
            <a:r>
              <a:rPr lang="ko-KR" altLang="ko-KR" sz="2400" dirty="0" err="1"/>
              <a:t>옵션바</a:t>
            </a:r>
            <a:r>
              <a:rPr lang="ko-KR" altLang="ko-KR" sz="2400" dirty="0"/>
              <a:t> 완전 정복</a:t>
            </a:r>
          </a:p>
          <a:p>
            <a:r>
              <a:rPr lang="ko-KR" altLang="ko-KR" sz="2400" dirty="0"/>
              <a:t>부드럽게 복제하는 패치 도구</a:t>
            </a:r>
            <a:r>
              <a:rPr lang="en-US" altLang="ko-KR" sz="2400" dirty="0"/>
              <a:t>, </a:t>
            </a:r>
            <a:r>
              <a:rPr lang="ko-KR" altLang="ko-KR" sz="2400" dirty="0"/>
              <a:t>내용 인식 도구</a:t>
            </a:r>
            <a:r>
              <a:rPr lang="en-US" altLang="ko-KR" sz="2400" dirty="0"/>
              <a:t>, </a:t>
            </a:r>
            <a:r>
              <a:rPr lang="ko-KR" altLang="ko-KR" sz="2400" dirty="0" err="1"/>
              <a:t>적목</a:t>
            </a:r>
            <a:r>
              <a:rPr lang="ko-KR" altLang="ko-KR" sz="2400" dirty="0"/>
              <a:t> 현상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잡티가 있는 피부를 뽀얗게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감쪽같이 없애기</a:t>
            </a:r>
          </a:p>
          <a:p>
            <a:r>
              <a:rPr lang="ko-KR" altLang="ko-KR" sz="2400" dirty="0"/>
              <a:t>특정 영역의 이미지를 복제하는 복제 도장 도구</a:t>
            </a:r>
          </a:p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2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4257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09. </a:t>
            </a:r>
            <a:r>
              <a:rPr lang="ko-KR" altLang="ko-KR" sz="2600" b="1" dirty="0">
                <a:solidFill>
                  <a:schemeClr val="accent2"/>
                </a:solidFill>
              </a:rPr>
              <a:t>문자 입력하기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원하는 대로 문자 입력하고 속성 바꾸기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문자를 입력하는 문자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문자 입력하기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패스를 따라 흐르는 곡선 문자 만들기</a:t>
            </a:r>
          </a:p>
          <a:p>
            <a:r>
              <a:rPr lang="ko-KR" altLang="ko-KR" sz="2400" dirty="0"/>
              <a:t>문자 도구 옵션바와 패널 완전 정복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단락 입력하기</a:t>
            </a:r>
          </a:p>
          <a:p>
            <a:r>
              <a:rPr lang="ko-KR" altLang="ko-KR" sz="2400" dirty="0"/>
              <a:t>문단 패널 완전 정복</a:t>
            </a:r>
          </a:p>
          <a:p>
            <a:r>
              <a:rPr lang="ko-KR" altLang="ko-KR" sz="2400" dirty="0"/>
              <a:t>문자 속성을 바꾸는 세 가지 방법</a:t>
            </a:r>
          </a:p>
          <a:p>
            <a:r>
              <a:rPr lang="ko-KR" altLang="ko-KR" sz="2400" dirty="0"/>
              <a:t>문자의 굵기</a:t>
            </a:r>
            <a:r>
              <a:rPr lang="en-US" altLang="ko-KR" sz="2400" dirty="0"/>
              <a:t>, </a:t>
            </a:r>
            <a:r>
              <a:rPr lang="ko-KR" altLang="ko-KR" sz="2400" dirty="0"/>
              <a:t>폭</a:t>
            </a:r>
            <a:r>
              <a:rPr lang="en-US" altLang="ko-KR" sz="2400" dirty="0"/>
              <a:t>, </a:t>
            </a:r>
            <a:r>
              <a:rPr lang="ko-KR" altLang="ko-KR" sz="2400" dirty="0"/>
              <a:t>기울임을 자유자재로 변형하는 가변 글꼴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Warp Text</a:t>
            </a:r>
            <a:r>
              <a:rPr lang="ko-KR" altLang="ko-KR" sz="2400" dirty="0"/>
              <a:t>로 문자 모양 변형하기</a:t>
            </a:r>
          </a:p>
          <a:p>
            <a:r>
              <a:rPr lang="ko-KR" altLang="ko-KR" sz="2400" dirty="0"/>
              <a:t>자주 사용하는</a:t>
            </a:r>
            <a:r>
              <a:rPr lang="en-US" altLang="ko-KR" sz="2400" dirty="0"/>
              <a:t> Warp Text Style</a:t>
            </a:r>
            <a:endParaRPr lang="ko-KR" altLang="ko-KR" sz="2400" dirty="0"/>
          </a:p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6073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903714" y="21082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10. </a:t>
            </a:r>
            <a:r>
              <a:rPr lang="ko-KR" altLang="ko-KR" sz="2600" b="1" dirty="0">
                <a:solidFill>
                  <a:schemeClr val="accent2"/>
                </a:solidFill>
              </a:rPr>
              <a:t>벡터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패스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 err="1">
                <a:solidFill>
                  <a:schemeClr val="accent2"/>
                </a:solidFill>
              </a:rPr>
              <a:t>셰이프</a:t>
            </a:r>
            <a:r>
              <a:rPr lang="ko-KR" altLang="ko-KR" sz="2600" b="1" dirty="0">
                <a:solidFill>
                  <a:schemeClr val="accent2"/>
                </a:solidFill>
              </a:rPr>
              <a:t> 그리기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섬세한 작업에 필요한 다양한 도형 그리기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벡터 방식</a:t>
            </a:r>
          </a:p>
          <a:p>
            <a:r>
              <a:rPr lang="ko-KR" altLang="ko-KR" sz="2400" dirty="0"/>
              <a:t>패스로 정교하게 추출하는 펜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다양한 방법으로 패스 그리기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펜 도구로 </a:t>
            </a:r>
            <a:r>
              <a:rPr lang="ko-KR" altLang="ko-KR" sz="2400" dirty="0" err="1"/>
              <a:t>셰이프</a:t>
            </a:r>
            <a:r>
              <a:rPr lang="ko-KR" altLang="ko-KR" sz="2400" dirty="0"/>
              <a:t>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패스를 활용하여 이미지 소스 추출하기</a:t>
            </a:r>
          </a:p>
          <a:p>
            <a:r>
              <a:rPr lang="ko-KR" altLang="ko-KR" sz="2400" dirty="0"/>
              <a:t>벡터 도형을 그리는 </a:t>
            </a:r>
            <a:r>
              <a:rPr lang="ko-KR" altLang="ko-KR" sz="2400" dirty="0" err="1"/>
              <a:t>셰이프</a:t>
            </a:r>
            <a:r>
              <a:rPr lang="ko-KR" altLang="ko-KR" sz="2400" dirty="0"/>
              <a:t> 도구</a:t>
            </a:r>
          </a:p>
          <a:p>
            <a:r>
              <a:rPr lang="en-US" altLang="ko-KR" sz="2400" dirty="0"/>
              <a:t> </a:t>
            </a:r>
            <a:endParaRPr lang="ko-KR" altLang="ko-KR" sz="2400" dirty="0"/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991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17780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11. </a:t>
            </a:r>
            <a:r>
              <a:rPr lang="ko-KR" altLang="ko-KR" sz="2600" b="1" dirty="0">
                <a:solidFill>
                  <a:schemeClr val="accent2"/>
                </a:solidFill>
              </a:rPr>
              <a:t>원하는 대로 화면 보기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화면 확대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이동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넓게 보기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돋보기 도구로 화면 확대</a:t>
            </a:r>
            <a:r>
              <a:rPr lang="en-US" altLang="ko-KR" sz="2400" dirty="0"/>
              <a:t>/</a:t>
            </a:r>
            <a:r>
              <a:rPr lang="ko-KR" altLang="ko-KR" sz="2400" dirty="0"/>
              <a:t>축소하기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손바닥 도구로 화면 이동하기</a:t>
            </a:r>
          </a:p>
          <a:p>
            <a:r>
              <a:rPr lang="ko-KR" altLang="ko-KR" sz="2400" dirty="0"/>
              <a:t>손바닥 도구 옵션바와 패널 완전 정복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회전 보기 도구로 화면 회전하기</a:t>
            </a:r>
          </a:p>
          <a:p>
            <a:r>
              <a:rPr lang="ko-KR" altLang="ko-KR" sz="2400" dirty="0"/>
              <a:t>작업 공간을 넓게 보는 화면 편집 모드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89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15621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12. </a:t>
            </a:r>
            <a:r>
              <a:rPr lang="ko-KR" altLang="ko-KR" sz="2600" b="1" dirty="0">
                <a:solidFill>
                  <a:schemeClr val="accent2"/>
                </a:solidFill>
              </a:rPr>
              <a:t>편하게 작업하기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작업 화면과 환경 설정하기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작업 편의를 위한 스포이트 도구</a:t>
            </a:r>
            <a:r>
              <a:rPr lang="en-US" altLang="ko-KR" sz="2400" dirty="0"/>
              <a:t>, </a:t>
            </a:r>
            <a:r>
              <a:rPr lang="ko-KR" altLang="ko-KR" sz="2400" dirty="0" err="1"/>
              <a:t>눈금자</a:t>
            </a:r>
            <a:r>
              <a:rPr lang="ko-KR" altLang="ko-KR" sz="2400" dirty="0"/>
              <a:t> 도구</a:t>
            </a:r>
            <a:r>
              <a:rPr lang="en-US" altLang="ko-KR" sz="2400" dirty="0"/>
              <a:t>, </a:t>
            </a:r>
            <a:r>
              <a:rPr lang="ko-KR" altLang="ko-KR" sz="2400" dirty="0"/>
              <a:t>메모 도구</a:t>
            </a:r>
            <a:r>
              <a:rPr lang="en-US" altLang="ko-KR" sz="2400" dirty="0"/>
              <a:t>, </a:t>
            </a:r>
            <a:r>
              <a:rPr lang="ko-KR" altLang="ko-KR" sz="2400" dirty="0"/>
              <a:t>카운트 도구</a:t>
            </a:r>
          </a:p>
          <a:p>
            <a:r>
              <a:rPr lang="ko-KR" altLang="ko-KR" sz="2400" dirty="0"/>
              <a:t>작업 화면 설정하기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나만의 작업 화면 설정하기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포토샵 환경 설정하기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993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047212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먼저 맛보는 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포토샵 기본 기능 </a:t>
            </a:r>
            <a:r>
              <a:rPr lang="ko-KR" altLang="en-US" sz="3200" b="1" dirty="0" err="1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406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이것만 따라 해도 포토샵 완전 정복</a:t>
            </a:r>
          </a:p>
        </p:txBody>
      </p:sp>
    </p:spTree>
    <p:extLst>
      <p:ext uri="{BB962C8B-B14F-4D97-AF65-F5344CB8AC3E}">
        <p14:creationId xmlns:p14="http://schemas.microsoft.com/office/powerpoint/2010/main" val="363865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9A1D5E7-BF6D-46D0-8632-373FFCA7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22" y="960504"/>
            <a:ext cx="9161548" cy="54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8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6B11342-0088-4A2F-9E43-3F748386B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25" y="965434"/>
            <a:ext cx="8153678" cy="56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9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7BB0F61-AF81-4DDF-9E83-FFCC24CA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83" y="829875"/>
            <a:ext cx="9169485" cy="58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E6ADE1-4E46-4DD6-8E29-47647F3D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84" y="882214"/>
            <a:ext cx="9620706" cy="57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37064" y="37909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01. </a:t>
            </a:r>
            <a:r>
              <a:rPr lang="ko-KR" altLang="ko-KR" sz="2600" b="1" dirty="0">
                <a:solidFill>
                  <a:schemeClr val="accent2"/>
                </a:solidFill>
              </a:rPr>
              <a:t>먼저 맛보는 포토샵 기본 기능 </a:t>
            </a:r>
            <a:r>
              <a:rPr lang="ko-KR" altLang="ko-KR" sz="2600" b="1" dirty="0" err="1">
                <a:solidFill>
                  <a:schemeClr val="accent2"/>
                </a:solidFill>
              </a:rPr>
              <a:t>열여덟</a:t>
            </a:r>
            <a:r>
              <a:rPr lang="ko-KR" altLang="ko-KR" sz="2600" b="1" dirty="0">
                <a:solidFill>
                  <a:schemeClr val="accent2"/>
                </a:solidFill>
              </a:rPr>
              <a:t> 가지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이것만 따라 해도 포토샵 완전 정복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① 이미지를 불러오는</a:t>
            </a:r>
            <a:r>
              <a:rPr lang="en-US" altLang="ko-KR" sz="2400" dirty="0"/>
              <a:t> Open</a:t>
            </a:r>
            <a:endParaRPr lang="ko-KR" altLang="ko-KR" sz="2400" dirty="0"/>
          </a:p>
          <a:p>
            <a:r>
              <a:rPr lang="ko-KR" altLang="ko-KR" sz="2400" dirty="0"/>
              <a:t>② 이미지 크기를 조절하는</a:t>
            </a:r>
            <a:r>
              <a:rPr lang="en-US" altLang="ko-KR" sz="2400" dirty="0"/>
              <a:t> Image Size</a:t>
            </a:r>
            <a:endParaRPr lang="ko-KR" altLang="ko-KR" sz="2400" dirty="0"/>
          </a:p>
          <a:p>
            <a:r>
              <a:rPr lang="ko-KR" altLang="ko-KR" sz="2400" dirty="0"/>
              <a:t>③ 캔버스 크기를 조절하는</a:t>
            </a:r>
            <a:r>
              <a:rPr lang="en-US" altLang="ko-KR" sz="2400" dirty="0"/>
              <a:t> Canvas Size</a:t>
            </a:r>
            <a:endParaRPr lang="ko-KR" altLang="ko-KR" sz="2400" dirty="0"/>
          </a:p>
          <a:p>
            <a:r>
              <a:rPr lang="ko-KR" altLang="ko-KR" sz="2400" dirty="0"/>
              <a:t>④ 작업 화면을</a:t>
            </a:r>
            <a:r>
              <a:rPr lang="en-US" altLang="ko-KR" sz="2400" dirty="0"/>
              <a:t> 100%</a:t>
            </a:r>
            <a:r>
              <a:rPr lang="ko-KR" altLang="ko-KR" sz="2400" dirty="0"/>
              <a:t>로 보는 돋보기 도구</a:t>
            </a:r>
          </a:p>
          <a:p>
            <a:r>
              <a:rPr lang="ko-KR" altLang="ko-KR" sz="2400" dirty="0"/>
              <a:t>⑤ 불필요한 부분을 제거하는 자르기 도구</a:t>
            </a:r>
          </a:p>
          <a:p>
            <a:r>
              <a:rPr lang="ko-KR" altLang="ko-KR" sz="2400" dirty="0"/>
              <a:t>⑥ 화면을 옮기는 손바닥 도구</a:t>
            </a:r>
          </a:p>
          <a:p>
            <a:r>
              <a:rPr lang="ko-KR" altLang="ko-KR" sz="2400" dirty="0"/>
              <a:t>⑦ 얼룩을 제거하는 </a:t>
            </a:r>
            <a:r>
              <a:rPr lang="ko-KR" altLang="ko-KR" sz="2400" dirty="0" err="1"/>
              <a:t>스팟</a:t>
            </a:r>
            <a:r>
              <a:rPr lang="ko-KR" altLang="ko-KR" sz="2400" dirty="0"/>
              <a:t> 복구 브러시 도구</a:t>
            </a:r>
          </a:p>
          <a:p>
            <a:r>
              <a:rPr lang="ko-KR" altLang="ko-KR" sz="2400" dirty="0"/>
              <a:t>⑧ 색상을 보정하는 </a:t>
            </a:r>
            <a:r>
              <a:rPr lang="ko-KR" altLang="ko-KR" sz="2400" dirty="0" err="1"/>
              <a:t>닷지</a:t>
            </a:r>
            <a:r>
              <a:rPr lang="en-US" altLang="ko-KR" sz="2400" dirty="0"/>
              <a:t>, </a:t>
            </a:r>
            <a:r>
              <a:rPr lang="ko-KR" altLang="ko-KR" sz="2400" dirty="0"/>
              <a:t>번 도구</a:t>
            </a:r>
          </a:p>
          <a:p>
            <a:endParaRPr lang="ko-KR" altLang="ko-KR" sz="2400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417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66E78F8-3DB3-403E-AC8E-B38F757B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35" y="940784"/>
            <a:ext cx="9723110" cy="57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2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F4DF679-DF89-4242-80D2-1689DBF1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28" y="825444"/>
            <a:ext cx="9713070" cy="57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DF65941-3A7D-4B3D-A5E1-83416C78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13" y="897929"/>
            <a:ext cx="9468913" cy="57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1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3ED0F80-43A6-48F9-9E86-3D22F8E9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65" y="892943"/>
            <a:ext cx="9502996" cy="57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293D51-056E-4F54-B374-312EB5DF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4" y="1116854"/>
            <a:ext cx="10170757" cy="52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6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C52622-1C68-4C65-8499-E88815C5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29" y="926219"/>
            <a:ext cx="9465086" cy="56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8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901E169-80C4-4AFD-8FFE-CDE048CF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36" y="902906"/>
            <a:ext cx="8845477" cy="57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7FFA24A-9523-46CD-9C2A-0A28DD90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90" y="957167"/>
            <a:ext cx="9036838" cy="5712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22669" y="3219610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ALT+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배경색 추출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7FFA24A-9523-46CD-9C2A-0A28DD90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43" y="964851"/>
            <a:ext cx="9036838" cy="5712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722" y="3227294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ALT+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– </a:t>
            </a:r>
            <a:r>
              <a:rPr lang="ko-KR" altLang="en-US" smtClean="0"/>
              <a:t>배경색 추출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32F30FE-7CA0-4C51-A90E-114DD8AC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04" y="1133809"/>
            <a:ext cx="10518862" cy="507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1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3244A5C-6BE9-40EA-9E52-ADF078DB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5" y="1170874"/>
            <a:ext cx="11352278" cy="47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37064" y="40068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ko-KR" sz="2400" dirty="0"/>
              <a:t>⑨ 사각형 영역을 선택하는 사각형 선택 도구</a:t>
            </a:r>
          </a:p>
          <a:p>
            <a:r>
              <a:rPr lang="ko-KR" altLang="ko-KR" sz="2400" dirty="0"/>
              <a:t>⑩ 여백을 자동으로 채우는 콘텐츠 인식 채우기</a:t>
            </a:r>
          </a:p>
          <a:p>
            <a:r>
              <a:rPr lang="ko-KR" altLang="ko-KR" sz="2400" dirty="0"/>
              <a:t>⑪ 색상을 추출하는 스포이트 도구</a:t>
            </a:r>
          </a:p>
          <a:p>
            <a:r>
              <a:rPr lang="ko-KR" altLang="ko-KR" sz="2400" dirty="0"/>
              <a:t>⑫ 자연스럽게 색상을 채우는 </a:t>
            </a:r>
            <a:r>
              <a:rPr lang="ko-KR" altLang="ko-KR" sz="2400" dirty="0" err="1"/>
              <a:t>그레이디언트</a:t>
            </a:r>
            <a:r>
              <a:rPr lang="ko-KR" altLang="ko-KR" sz="2400" dirty="0"/>
              <a:t> 도구</a:t>
            </a:r>
          </a:p>
          <a:p>
            <a:r>
              <a:rPr lang="ko-KR" altLang="ko-KR" sz="2400" dirty="0"/>
              <a:t>⑬ 레이어를 합성하는 </a:t>
            </a:r>
            <a:r>
              <a:rPr lang="ko-KR" altLang="ko-KR" sz="2400" dirty="0" err="1"/>
              <a:t>블렌딩</a:t>
            </a:r>
            <a:r>
              <a:rPr lang="ko-KR" altLang="ko-KR" sz="2400" dirty="0"/>
              <a:t> 모드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r>
              <a:rPr lang="ko-KR" altLang="ko-KR" sz="2400" dirty="0"/>
              <a:t>⑭ 테두리 선을 그리는</a:t>
            </a:r>
            <a:r>
              <a:rPr lang="en-US" altLang="ko-KR" sz="2400" dirty="0"/>
              <a:t> Stroke</a:t>
            </a:r>
            <a:endParaRPr lang="ko-KR" altLang="ko-KR" sz="2400" dirty="0"/>
          </a:p>
          <a:p>
            <a:r>
              <a:rPr lang="ko-KR" altLang="ko-KR" sz="2400" dirty="0"/>
              <a:t>⑮ 문자를 입력하는 문자 도구</a:t>
            </a:r>
          </a:p>
          <a:p>
            <a:r>
              <a:rPr lang="en-US" altLang="ko-KR" sz="2400" dirty="0"/>
              <a:t>⑯ </a:t>
            </a:r>
            <a:r>
              <a:rPr lang="ko-KR" altLang="ko-KR" sz="2400" dirty="0"/>
              <a:t>오브젝트를 옮기는 이동 도구</a:t>
            </a:r>
          </a:p>
          <a:p>
            <a:r>
              <a:rPr lang="en-US" altLang="ko-KR" sz="2400" dirty="0"/>
              <a:t>⑰ </a:t>
            </a:r>
            <a:r>
              <a:rPr lang="ko-KR" altLang="ko-KR" sz="2400" dirty="0"/>
              <a:t>오브젝트를 지우는 지우개 도구</a:t>
            </a:r>
          </a:p>
          <a:p>
            <a:r>
              <a:rPr lang="en-US" altLang="ko-KR" sz="2400" dirty="0"/>
              <a:t>⑱ </a:t>
            </a:r>
            <a:r>
              <a:rPr lang="ko-KR" altLang="ko-KR" sz="2400" dirty="0" err="1"/>
              <a:t>웹용</a:t>
            </a:r>
            <a:r>
              <a:rPr lang="ko-KR" altLang="ko-KR" sz="2400" dirty="0"/>
              <a:t> 이미지로 저장하는</a:t>
            </a:r>
            <a:r>
              <a:rPr lang="en-US" altLang="ko-KR" sz="2400" dirty="0"/>
              <a:t> Save for Web</a:t>
            </a:r>
            <a:endParaRPr lang="ko-KR" altLang="ko-KR" sz="2400" dirty="0"/>
          </a:p>
          <a:p>
            <a:endParaRPr lang="ko-KR" altLang="ko-KR" sz="2400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294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0D1F781-2B50-4916-8B80-C72176EE4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9" y="1294271"/>
            <a:ext cx="11034986" cy="47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607F7EF-8DBD-4547-8116-20645C40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19" y="888986"/>
            <a:ext cx="8579251" cy="578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1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08D7E2-B1B0-4E0F-9990-CA223280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83" y="865246"/>
            <a:ext cx="7642636" cy="59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7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9286B5-771D-44A0-89DD-CC4975EF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818" y="1064285"/>
            <a:ext cx="9654348" cy="54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7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A61C7D8-DEA6-4AE4-A343-219A9371E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96" y="875637"/>
            <a:ext cx="8082822" cy="58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3F3FFD3-0D1F-47EC-9096-8A8835BF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78" y="960241"/>
            <a:ext cx="8719002" cy="57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1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99C8797-AE33-4C6F-9BFE-BC8B2387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06" y="831235"/>
            <a:ext cx="8544941" cy="58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2D25EAF-DFE8-42F3-9C08-2FCDDAC1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76" y="986509"/>
            <a:ext cx="10505850" cy="52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F367A7C-04AA-4A41-B4C4-1927A5B7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87" y="987689"/>
            <a:ext cx="10484601" cy="52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9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먼저 맛보는 포토샵 기본 기능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열여덟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F428C37-6F45-40A1-9F13-A4FE69A5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00" y="1297950"/>
            <a:ext cx="10954183" cy="45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2098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02. </a:t>
            </a:r>
            <a:r>
              <a:rPr lang="ko-KR" altLang="ko-KR" sz="2600" b="1" dirty="0">
                <a:solidFill>
                  <a:schemeClr val="accent2"/>
                </a:solidFill>
              </a:rPr>
              <a:t>파일 관리하기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새 작업 문서 만들고 파일 불러오기</a:t>
            </a:r>
            <a:r>
              <a:rPr lang="en-US" altLang="ko-KR" sz="2600" b="1" dirty="0">
                <a:solidFill>
                  <a:schemeClr val="accent2"/>
                </a:solidFill>
              </a:rPr>
              <a:t>/</a:t>
            </a:r>
            <a:r>
              <a:rPr lang="ko-KR" altLang="ko-KR" sz="2600" b="1" dirty="0">
                <a:solidFill>
                  <a:schemeClr val="accent2"/>
                </a:solidFill>
              </a:rPr>
              <a:t>파일 저장하고 창 닫기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새 작업 문서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 불러오기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 저장하기</a:t>
            </a:r>
          </a:p>
          <a:p>
            <a:r>
              <a:rPr lang="ko-KR" altLang="ko-KR" sz="2400" dirty="0"/>
              <a:t>이미지와 캔버스 크기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 크기 줄이기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확대해도 깨지지 않게 이미지 확대하기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캔버스 크기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작업 화면 닫고 포토샵 종료하기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51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6655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새 작업 문서 만들고 파일 불러오기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파일 저장하고 창 닫기</a:t>
            </a:r>
          </a:p>
        </p:txBody>
      </p:sp>
    </p:spTree>
    <p:extLst>
      <p:ext uri="{BB962C8B-B14F-4D97-AF65-F5344CB8AC3E}">
        <p14:creationId xmlns:p14="http://schemas.microsoft.com/office/powerpoint/2010/main" val="237417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E27406-900D-445E-8B34-C6F78994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78" y="918091"/>
            <a:ext cx="6296844" cy="5021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EEBDCA-641F-4F52-87C9-820F572B8C37}"/>
              </a:ext>
            </a:extLst>
          </p:cNvPr>
          <p:cNvSpPr txBox="1"/>
          <p:nvPr/>
        </p:nvSpPr>
        <p:spPr>
          <a:xfrm>
            <a:off x="2857950" y="6120242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81859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0AE5A7E-EF39-47D8-8A43-03DBC83B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2" y="973569"/>
            <a:ext cx="6945096" cy="4464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4840087-BC76-423A-9DC8-307A4C897E60}"/>
              </a:ext>
            </a:extLst>
          </p:cNvPr>
          <p:cNvSpPr txBox="1"/>
          <p:nvPr/>
        </p:nvSpPr>
        <p:spPr>
          <a:xfrm>
            <a:off x="2623452" y="567408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401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4B4A05-AF72-406A-8900-8F2A4095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61" y="1002342"/>
            <a:ext cx="6770278" cy="4320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2F4204-EB84-4903-B61C-11AB25870AC8}"/>
              </a:ext>
            </a:extLst>
          </p:cNvPr>
          <p:cNvSpPr txBox="1"/>
          <p:nvPr/>
        </p:nvSpPr>
        <p:spPr>
          <a:xfrm>
            <a:off x="2710861" y="55324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4998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09BCFFD-F8FA-4B93-9B30-012A4FFF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95" y="983682"/>
            <a:ext cx="8032010" cy="1230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76062AC-D202-4EFE-BDF5-98980683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95" y="2154518"/>
            <a:ext cx="6946397" cy="420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281601-980B-4E39-B990-15A7F39ABF4C}"/>
              </a:ext>
            </a:extLst>
          </p:cNvPr>
          <p:cNvSpPr txBox="1"/>
          <p:nvPr/>
        </p:nvSpPr>
        <p:spPr>
          <a:xfrm>
            <a:off x="2004351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06299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6FD7758-0F7F-4E3E-BD5C-A3304142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30" y="953722"/>
            <a:ext cx="10882393" cy="5904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8EA8982-5168-4127-88CA-520BE489B896}"/>
              </a:ext>
            </a:extLst>
          </p:cNvPr>
          <p:cNvSpPr txBox="1"/>
          <p:nvPr/>
        </p:nvSpPr>
        <p:spPr>
          <a:xfrm>
            <a:off x="2579201" y="5408192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275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D24F97F-5392-48C0-ACF6-A4C050520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64" y="902893"/>
            <a:ext cx="10707088" cy="5705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D9FF1D-AA60-4394-B4C8-411561634BEE}"/>
              </a:ext>
            </a:extLst>
          </p:cNvPr>
          <p:cNvSpPr txBox="1"/>
          <p:nvPr/>
        </p:nvSpPr>
        <p:spPr>
          <a:xfrm>
            <a:off x="1937778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868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관리하기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987EE8-9F21-45EC-A24A-40E3DD3A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24" y="1023273"/>
            <a:ext cx="10697479" cy="57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4519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다양한 방법으로 원하는 영역 선택하기</a:t>
            </a:r>
          </a:p>
        </p:txBody>
      </p:sp>
    </p:spTree>
    <p:extLst>
      <p:ext uri="{BB962C8B-B14F-4D97-AF65-F5344CB8AC3E}">
        <p14:creationId xmlns:p14="http://schemas.microsoft.com/office/powerpoint/2010/main" val="27618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A9DCC06-FFE4-410C-A37B-E988A0D9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51" y="825491"/>
            <a:ext cx="6130510" cy="60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7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4892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03. </a:t>
            </a:r>
            <a:r>
              <a:rPr lang="ko-KR" altLang="ko-KR" sz="2600" b="1" dirty="0">
                <a:solidFill>
                  <a:schemeClr val="accent2"/>
                </a:solidFill>
              </a:rPr>
              <a:t>선택하기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다양한 방법으로 원하는 영역 선택하기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200" dirty="0"/>
              <a:t>사각형</a:t>
            </a:r>
            <a:r>
              <a:rPr lang="en-US" altLang="ko-KR" sz="2200" dirty="0"/>
              <a:t>, </a:t>
            </a:r>
            <a:r>
              <a:rPr lang="ko-KR" altLang="ko-KR" sz="2200" dirty="0"/>
              <a:t>원형으로 선택하는 선택 도구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Feather</a:t>
            </a:r>
            <a:r>
              <a:rPr lang="ko-KR" altLang="ko-KR" sz="2200" dirty="0"/>
              <a:t>로 가장자리 부드럽게 만들기</a:t>
            </a:r>
          </a:p>
          <a:p>
            <a:r>
              <a:rPr lang="ko-KR" altLang="ko-KR" sz="2200" dirty="0"/>
              <a:t>자유롭게 선택하는 올가미 도구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</a:t>
            </a:r>
            <a:r>
              <a:rPr lang="ko-KR" altLang="ko-KR" sz="2200" dirty="0"/>
              <a:t>자석 올가미 도구로 인물과 배경 합성하기</a:t>
            </a:r>
          </a:p>
          <a:p>
            <a:r>
              <a:rPr lang="ko-KR" altLang="ko-KR" sz="2200" dirty="0"/>
              <a:t>클릭 한 번으로 선택하는 빠른 선택 도구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</a:t>
            </a:r>
            <a:r>
              <a:rPr lang="ko-KR" altLang="ko-KR" sz="2200" dirty="0" err="1"/>
              <a:t>마술봉</a:t>
            </a:r>
            <a:r>
              <a:rPr lang="ko-KR" altLang="ko-KR" sz="2200" dirty="0"/>
              <a:t> 도구로 배경 색상 한 번에 바꾸기</a:t>
            </a:r>
          </a:p>
          <a:p>
            <a:r>
              <a:rPr lang="ko-KR" altLang="ko-KR" sz="2200" dirty="0"/>
              <a:t>브러시로 섬세하게 선택하는 </a:t>
            </a:r>
            <a:r>
              <a:rPr lang="ko-KR" altLang="ko-KR" sz="2200" dirty="0" err="1"/>
              <a:t>퀵</a:t>
            </a:r>
            <a:r>
              <a:rPr lang="ko-KR" altLang="ko-KR" sz="2200" dirty="0"/>
              <a:t> 마스크 모드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</a:t>
            </a:r>
            <a:r>
              <a:rPr lang="ko-KR" altLang="ko-KR" sz="2200" dirty="0" err="1"/>
              <a:t>퀵</a:t>
            </a:r>
            <a:r>
              <a:rPr lang="ko-KR" altLang="ko-KR" sz="2200" dirty="0"/>
              <a:t> 마스크 모드로 배경을 흑백으로 만들기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Color Range</a:t>
            </a:r>
            <a:r>
              <a:rPr lang="ko-KR" altLang="ko-KR" sz="2200" dirty="0"/>
              <a:t>로 색상 영역을 한 번에 바꾸기</a:t>
            </a:r>
          </a:p>
          <a:p>
            <a:r>
              <a:rPr lang="en-US" altLang="ko-KR" sz="2200" dirty="0"/>
              <a:t>[</a:t>
            </a:r>
            <a:r>
              <a:rPr lang="ko-KR" altLang="ko-KR" sz="2200" dirty="0"/>
              <a:t>한눈에 실습</a:t>
            </a:r>
            <a:r>
              <a:rPr lang="en-US" altLang="ko-KR" sz="2200" dirty="0"/>
              <a:t>] Focus Area</a:t>
            </a:r>
            <a:r>
              <a:rPr lang="ko-KR" altLang="ko-KR" sz="2200" dirty="0"/>
              <a:t>로 피사체와 배경 분리하기</a:t>
            </a:r>
          </a:p>
          <a:p>
            <a:r>
              <a:rPr lang="ko-KR" altLang="ko-KR" sz="2200" dirty="0"/>
              <a:t>선택 영역을 수정하는</a:t>
            </a:r>
            <a:r>
              <a:rPr lang="en-US" altLang="ko-KR" sz="2200" dirty="0"/>
              <a:t> Modify</a:t>
            </a:r>
            <a:endParaRPr lang="ko-KR" altLang="ko-KR" sz="2200" dirty="0"/>
          </a:p>
          <a:p>
            <a:r>
              <a:rPr lang="ko-KR" altLang="ko-KR" sz="2200" dirty="0"/>
              <a:t>정교하게 선택하는 펜 도구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464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4C610FC-BF0D-47CB-AFAD-C5A8A280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44" y="1163367"/>
            <a:ext cx="10649214" cy="48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FC24DB-9236-4186-9BEE-9EC678BE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293104"/>
            <a:ext cx="3402663" cy="2276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A5589BA-E36B-4C6A-ADA3-B7EEF339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860" y="893266"/>
            <a:ext cx="5921803" cy="581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F03D751-0DC5-4C61-876F-E948697F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06" y="936560"/>
            <a:ext cx="9669023" cy="578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38D1BD-431D-46D2-8A53-CAE82089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65607"/>
            <a:ext cx="3301949" cy="424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1053017-7AB8-4D2B-ACDB-DA762029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1" y="2633768"/>
            <a:ext cx="5974479" cy="2785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115C2B2-F226-4371-BAB5-05AE1204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965" y="2629236"/>
            <a:ext cx="2769558" cy="439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E4A7F4-5C68-41EE-85BF-41342B29D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298" y="3246843"/>
            <a:ext cx="2936410" cy="216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99C188A-AC8B-4F77-A8FA-99AAF94A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09" y="922029"/>
            <a:ext cx="8952236" cy="54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7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5E28749-BB32-4A3B-BA3B-2DBDD985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2" y="916122"/>
            <a:ext cx="9583043" cy="58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8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17ED42B-B8F9-45D5-AA1B-4B8A0999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419725"/>
            <a:ext cx="10098644" cy="41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5FE63EC-332A-43B8-AB5E-01B100DD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7" y="1479324"/>
            <a:ext cx="10356363" cy="39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168DD38-B596-46C8-8FA3-BB3A2C3C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92" y="1165790"/>
            <a:ext cx="9871514" cy="52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46A0004-2D94-48D5-B427-D944FB00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74" y="888090"/>
            <a:ext cx="7401141" cy="59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3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2098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04. </a:t>
            </a:r>
            <a:r>
              <a:rPr lang="ko-KR" altLang="ko-KR" sz="2600" b="1" dirty="0">
                <a:solidFill>
                  <a:schemeClr val="accent2"/>
                </a:solidFill>
              </a:rPr>
              <a:t>이동하기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선택 영역을 자유롭게 옮기기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선택 영역으로 지정한 이미지만 잘라 옮기기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복제하여 옮기기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서로 다른 작업 화면에 있는 이미지를 한곳으로 옮기기</a:t>
            </a:r>
          </a:p>
          <a:p>
            <a:r>
              <a:rPr lang="en-US" altLang="ko-KR" sz="2600" dirty="0"/>
              <a:t> </a:t>
            </a:r>
            <a:endParaRPr lang="ko-KR" altLang="ko-KR" sz="2600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05. </a:t>
            </a:r>
            <a:r>
              <a:rPr lang="ko-KR" altLang="ko-KR" sz="2600" b="1" dirty="0">
                <a:solidFill>
                  <a:schemeClr val="accent2"/>
                </a:solidFill>
              </a:rPr>
              <a:t>변형하기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회전하기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이미지를 변형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회전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왜곡하기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 크기 조절하고 회전하기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다양하게 이미지 왜곡하기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011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4BE103-1B8E-4F1A-A66F-285D96F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50" y="852013"/>
            <a:ext cx="9249267" cy="58858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30245" y="2773936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– </a:t>
            </a:r>
            <a:r>
              <a:rPr lang="en-US" altLang="ko-KR" dirty="0" err="1" smtClean="0"/>
              <a:t>Agjustments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Black&amp;White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6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023A6BA-2E12-463D-8556-19D432271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69" y="1024975"/>
            <a:ext cx="8927712" cy="56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3B2E30-E628-4C45-B29B-122BECBC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52" y="882827"/>
            <a:ext cx="9978565" cy="56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8DEB228-9796-4661-9BBD-2F79282D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82" y="1042066"/>
            <a:ext cx="10021845" cy="52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5BC8FF9-3A23-431B-BEC8-4B5FB3E9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13" y="950439"/>
            <a:ext cx="8425475" cy="581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500D541-20A4-4998-BBAA-4132FE2C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47" y="983168"/>
            <a:ext cx="7856092" cy="4255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3F06024-F0EB-40B8-964A-75584D4D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721" y="5382929"/>
            <a:ext cx="4573609" cy="13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선택 영역을 자유롭게 옮기기</a:t>
            </a:r>
          </a:p>
        </p:txBody>
      </p:sp>
    </p:spTree>
    <p:extLst>
      <p:ext uri="{BB962C8B-B14F-4D97-AF65-F5344CB8AC3E}">
        <p14:creationId xmlns:p14="http://schemas.microsoft.com/office/powerpoint/2010/main" val="297790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C7B7A9-BA21-4A38-B0AD-E9A64A1D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02" y="855713"/>
            <a:ext cx="7668778" cy="57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3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08923D8-6C62-4CA3-9961-03021D787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9" y="940016"/>
            <a:ext cx="8228629" cy="5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1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5F51F77-9515-4730-AB47-18F8D5AD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68" y="870874"/>
            <a:ext cx="8469447" cy="57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19431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06. </a:t>
            </a:r>
            <a:r>
              <a:rPr lang="ko-KR" altLang="ko-KR" sz="2600" b="1" dirty="0">
                <a:solidFill>
                  <a:schemeClr val="accent2"/>
                </a:solidFill>
              </a:rPr>
              <a:t>자르기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분할하기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이미지의 일부를 자르고 분할하기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이미지를 잘라내는 자르기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Straighten</a:t>
            </a:r>
            <a:r>
              <a:rPr lang="ko-KR" altLang="ko-KR" sz="2400" dirty="0"/>
              <a:t>로 비뚤어진 사진 바로잡기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원근 자르기 도구로 자르기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분할 도구로 이미지를 한 번에 자르기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프레임 도구로 원하는 모양 이미지 마스크 만들기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544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23749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07. </a:t>
            </a:r>
            <a:r>
              <a:rPr lang="ko-KR" altLang="ko-KR" sz="2600" b="1" dirty="0">
                <a:solidFill>
                  <a:schemeClr val="accent2"/>
                </a:solidFill>
              </a:rPr>
              <a:t>그리기</a:t>
            </a:r>
            <a:r>
              <a:rPr lang="en-US" altLang="ko-KR" sz="2600" b="1" dirty="0">
                <a:solidFill>
                  <a:schemeClr val="accent2"/>
                </a:solidFill>
              </a:rPr>
              <a:t>, </a:t>
            </a:r>
            <a:r>
              <a:rPr lang="ko-KR" altLang="ko-KR" sz="2600" b="1" dirty="0">
                <a:solidFill>
                  <a:schemeClr val="accent2"/>
                </a:solidFill>
              </a:rPr>
              <a:t>채색하기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자유롭게 그리고 색 채우기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손 가는 대로 그리는 브러시 도구</a:t>
            </a:r>
            <a:r>
              <a:rPr lang="en-US" altLang="ko-KR" sz="2400" dirty="0"/>
              <a:t>, </a:t>
            </a:r>
            <a:r>
              <a:rPr lang="ko-KR" altLang="ko-KR" sz="2400" dirty="0"/>
              <a:t>연필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브러시 설치하기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태블릿 </a:t>
            </a:r>
            <a:r>
              <a:rPr lang="ko-KR" altLang="ko-KR" sz="2400" dirty="0" err="1"/>
              <a:t>필압을</a:t>
            </a:r>
            <a:r>
              <a:rPr lang="ko-KR" altLang="ko-KR" sz="2400" dirty="0"/>
              <a:t> 적용하여 브러시 사용하기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점선 모양의 브러시 만들기</a:t>
            </a:r>
          </a:p>
          <a:p>
            <a:r>
              <a:rPr lang="ko-KR" altLang="ko-KR" sz="2400" dirty="0"/>
              <a:t>이미지를 지우고 삭제하는 지우개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이미지와 배경 지우기</a:t>
            </a:r>
          </a:p>
          <a:p>
            <a:r>
              <a:rPr lang="ko-KR" altLang="ko-KR" sz="2400" dirty="0"/>
              <a:t>두 가지 색상을 자연스럽게 채우는 </a:t>
            </a:r>
            <a:r>
              <a:rPr lang="ko-KR" altLang="ko-KR" sz="2400" dirty="0" err="1"/>
              <a:t>그레이디언트</a:t>
            </a:r>
            <a:r>
              <a:rPr lang="ko-KR" altLang="ko-KR" sz="2400" dirty="0"/>
              <a:t>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 err="1"/>
              <a:t>그레이디언트로</a:t>
            </a:r>
            <a:r>
              <a:rPr lang="ko-KR" altLang="ko-KR" sz="2400" dirty="0"/>
              <a:t> 채우기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새로운 </a:t>
            </a:r>
            <a:r>
              <a:rPr lang="ko-KR" altLang="ko-KR" sz="2400" dirty="0" err="1"/>
              <a:t>그레이디언트</a:t>
            </a:r>
            <a:r>
              <a:rPr lang="ko-KR" altLang="ko-KR" sz="2400" dirty="0"/>
              <a:t> 만들고 등록하기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이미지에 </a:t>
            </a:r>
            <a:r>
              <a:rPr lang="ko-KR" altLang="ko-KR" sz="2400" dirty="0" err="1"/>
              <a:t>그레이디언트</a:t>
            </a:r>
            <a:r>
              <a:rPr lang="ko-KR" altLang="ko-KR" sz="2400" dirty="0"/>
              <a:t> 적용하여 몽환적인 느낌 표현하기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617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14814" y="1651001"/>
            <a:ext cx="105623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sz="2400" dirty="0"/>
              <a:t>한 번에 채우는 페인트 도구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색상으로 채우기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패턴으로 채우기</a:t>
            </a:r>
          </a:p>
          <a:p>
            <a:r>
              <a:rPr lang="ko-KR" altLang="ko-KR" sz="2400" dirty="0"/>
              <a:t>색상을 선택하는 </a:t>
            </a:r>
            <a:r>
              <a:rPr lang="ko-KR" altLang="ko-KR" sz="2400" dirty="0" err="1"/>
              <a:t>전경색</a:t>
            </a:r>
            <a:r>
              <a:rPr lang="en-US" altLang="ko-KR" sz="2400" dirty="0"/>
              <a:t>/</a:t>
            </a:r>
            <a:r>
              <a:rPr lang="ko-KR" altLang="ko-KR" sz="2400" dirty="0"/>
              <a:t>배경색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 err="1"/>
              <a:t>전경색</a:t>
            </a:r>
            <a:r>
              <a:rPr lang="en-US" altLang="ko-KR" sz="2400" dirty="0"/>
              <a:t>/</a:t>
            </a:r>
            <a:r>
              <a:rPr lang="ko-KR" altLang="ko-KR" sz="2400" dirty="0"/>
              <a:t>배경색 지정하기</a:t>
            </a:r>
          </a:p>
          <a:p>
            <a:r>
              <a:rPr lang="ko-KR" altLang="ko-KR" sz="2400" dirty="0"/>
              <a:t>다른 방법으로 </a:t>
            </a:r>
            <a:r>
              <a:rPr lang="ko-KR" altLang="ko-KR" sz="2400" dirty="0" err="1"/>
              <a:t>전경색</a:t>
            </a:r>
            <a:r>
              <a:rPr lang="en-US" altLang="ko-KR" sz="2400" dirty="0"/>
              <a:t>/</a:t>
            </a:r>
            <a:r>
              <a:rPr lang="ko-KR" altLang="ko-KR" sz="2400" dirty="0"/>
              <a:t>배경색 지정하기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348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21489</TotalTime>
  <Words>561</Words>
  <Application>Microsoft Office PowerPoint</Application>
  <PresentationFormat>사용자 지정</PresentationFormat>
  <Paragraphs>209</Paragraphs>
  <Slides>69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0" baseType="lpstr">
      <vt:lpstr>Office 테마</vt:lpstr>
      <vt:lpstr>Chapter 02 이것만 알면 포토샵 완전 정복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LESSON 01 먼저 맛보는 포토샵 기본 기능 열여덟 가지</vt:lpstr>
      <vt:lpstr>PowerPoint 프레젠테이션</vt:lpstr>
      <vt:lpstr>LESSON 02 파일 관리하기</vt:lpstr>
      <vt:lpstr>LESSON 02 파일 관리하기</vt:lpstr>
      <vt:lpstr>LESSON 02 파일 관리하기</vt:lpstr>
      <vt:lpstr>LESSON 02 파일 관리하기</vt:lpstr>
      <vt:lpstr>LESSON 02 파일 관리하기</vt:lpstr>
      <vt:lpstr>LESSON 02 파일 관리하기</vt:lpstr>
      <vt:lpstr>LESSON 02 파일 관리하기</vt:lpstr>
      <vt:lpstr>PowerPoint 프레젠테이션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LESSON 03 선택하기</vt:lpstr>
      <vt:lpstr>PowerPoint 프레젠테이션</vt:lpstr>
      <vt:lpstr>LESSON 04 이동하기</vt:lpstr>
      <vt:lpstr>LESSON 04 이동하기</vt:lpstr>
      <vt:lpstr>LESSON 04 이동하기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himedia</cp:lastModifiedBy>
  <cp:revision>1196</cp:revision>
  <dcterms:created xsi:type="dcterms:W3CDTF">2012-11-28T05:21:39Z</dcterms:created>
  <dcterms:modified xsi:type="dcterms:W3CDTF">2021-01-11T09:33:52Z</dcterms:modified>
</cp:coreProperties>
</file>